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882" r:id="rId2"/>
    <p:sldId id="887" r:id="rId3"/>
    <p:sldId id="888" r:id="rId4"/>
    <p:sldId id="891" r:id="rId5"/>
    <p:sldId id="894" r:id="rId6"/>
    <p:sldId id="1102" r:id="rId7"/>
    <p:sldId id="890" r:id="rId8"/>
    <p:sldId id="899" r:id="rId9"/>
    <p:sldId id="900" r:id="rId10"/>
    <p:sldId id="901" r:id="rId11"/>
    <p:sldId id="903" r:id="rId12"/>
    <p:sldId id="911" r:id="rId13"/>
    <p:sldId id="886" r:id="rId14"/>
    <p:sldId id="897" r:id="rId15"/>
    <p:sldId id="902" r:id="rId16"/>
    <p:sldId id="906" r:id="rId17"/>
    <p:sldId id="904" r:id="rId18"/>
    <p:sldId id="913" r:id="rId19"/>
    <p:sldId id="915" r:id="rId20"/>
    <p:sldId id="1096" r:id="rId21"/>
    <p:sldId id="10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861C21-6F23-4587-B16F-5E04B0F2DF1F}" v="2" dt="2021-12-07T07:57:30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78291" autoAdjust="0"/>
  </p:normalViewPr>
  <p:slideViewPr>
    <p:cSldViewPr snapToGrid="0">
      <p:cViewPr varScale="1">
        <p:scale>
          <a:sx n="50" d="100"/>
          <a:sy n="50" d="100"/>
        </p:scale>
        <p:origin x="13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Kumar Kota" userId="8cadb4c2-62b7-4d45-8089-660ce4513362" providerId="ADAL" clId="{A7861C21-6F23-4587-B16F-5E04B0F2DF1F}"/>
    <pc:docChg chg="custSel addSld delSld modSld">
      <pc:chgData name="Siva Kumar Kota" userId="8cadb4c2-62b7-4d45-8089-660ce4513362" providerId="ADAL" clId="{A7861C21-6F23-4587-B16F-5E04B0F2DF1F}" dt="2021-12-07T07:57:30.619" v="252"/>
      <pc:docMkLst>
        <pc:docMk/>
      </pc:docMkLst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4121197699" sldId="886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4136789942" sldId="886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7113012" sldId="887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792686615" sldId="887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961497948" sldId="888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382051679" sldId="888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2413810227" sldId="890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714052281" sldId="890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890403931" sldId="891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187760483" sldId="891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2117245250" sldId="894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453349708" sldId="894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1120543923" sldId="897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509988946" sldId="897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451451838" sldId="899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873606637" sldId="899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978260002" sldId="900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151973529" sldId="900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687095298" sldId="901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080041269" sldId="901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1939355348" sldId="902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995657661" sldId="902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934629745" sldId="903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2134715063" sldId="903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22540311" sldId="904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2569128665" sldId="904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461160191" sldId="906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4201517670" sldId="906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646936375" sldId="911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4195013369" sldId="911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023359945" sldId="913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3721220539" sldId="913"/>
        </pc:sldMkLst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457856043" sldId="915"/>
        </pc:sldMkLst>
      </pc:sldChg>
      <pc:sldChg chg="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1064935820" sldId="915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751912435" sldId="925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1643437378" sldId="1009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746273862" sldId="1010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1575238378" sldId="1011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1591386107" sldId="1012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691832597" sldId="1013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2993327323" sldId="1016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2437323863" sldId="1017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3234608722" sldId="1019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3901003244" sldId="1021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528811835" sldId="1022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478773296" sldId="1023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83047701" sldId="1024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2909477524" sldId="1025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1660628167" sldId="1026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863438856" sldId="1027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339678937" sldId="1028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931566031" sldId="1029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562506295" sldId="1030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900325582" sldId="1032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963527653" sldId="1035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390477889" sldId="1036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391777907" sldId="1037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2832813272" sldId="1040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419948263" sldId="1053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252265321" sldId="1054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671002944" sldId="1055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932654694" sldId="1056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16133175" sldId="1057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6050154" sldId="1058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928137803" sldId="1059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031857709" sldId="1060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653436385" sldId="1061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05796434" sldId="1063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082504455" sldId="1064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158564686" sldId="1065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876460678" sldId="1066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237763977" sldId="1068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823505750" sldId="1069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879450621" sldId="1070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726289445" sldId="1071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522454596" sldId="1074"/>
        </pc:sldMkLst>
      </pc:sldChg>
      <pc:sldChg chg="del">
        <pc:chgData name="Siva Kumar Kota" userId="8cadb4c2-62b7-4d45-8089-660ce4513362" providerId="ADAL" clId="{A7861C21-6F23-4587-B16F-5E04B0F2DF1F}" dt="2021-12-07T07:50:19.802" v="0" actId="47"/>
        <pc:sldMkLst>
          <pc:docMk/>
          <pc:sldMk cId="2551574624" sldId="1075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757249817" sldId="1076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565979971" sldId="1077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587866906" sldId="1078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3919960077" sldId="1079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512904723" sldId="1080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1300827087" sldId="1081"/>
        </pc:sldMkLst>
      </pc:sldChg>
      <pc:sldChg chg="del">
        <pc:chgData name="Siva Kumar Kota" userId="8cadb4c2-62b7-4d45-8089-660ce4513362" providerId="ADAL" clId="{A7861C21-6F23-4587-B16F-5E04B0F2DF1F}" dt="2021-12-07T07:50:30.030" v="1" actId="47"/>
        <pc:sldMkLst>
          <pc:docMk/>
          <pc:sldMk cId="2161031471" sldId="1082"/>
        </pc:sldMkLst>
      </pc:sldChg>
      <pc:sldChg chg="modSp mod">
        <pc:chgData name="Siva Kumar Kota" userId="8cadb4c2-62b7-4d45-8089-660ce4513362" providerId="ADAL" clId="{A7861C21-6F23-4587-B16F-5E04B0F2DF1F}" dt="2021-12-07T07:57:02.662" v="250" actId="6549"/>
        <pc:sldMkLst>
          <pc:docMk/>
          <pc:sldMk cId="3407437024" sldId="1096"/>
        </pc:sldMkLst>
        <pc:spChg chg="mod">
          <ac:chgData name="Siva Kumar Kota" userId="8cadb4c2-62b7-4d45-8089-660ce4513362" providerId="ADAL" clId="{A7861C21-6F23-4587-B16F-5E04B0F2DF1F}" dt="2021-12-07T07:57:02.662" v="250" actId="6549"/>
          <ac:spMkLst>
            <pc:docMk/>
            <pc:sldMk cId="3407437024" sldId="1096"/>
            <ac:spMk id="7" creationId="{4BE604CD-F850-484D-89DA-F5D081275A26}"/>
          </ac:spMkLst>
        </pc:spChg>
      </pc:sldChg>
      <pc:sldChg chg="add">
        <pc:chgData name="Siva Kumar Kota" userId="8cadb4c2-62b7-4d45-8089-660ce4513362" providerId="ADAL" clId="{A7861C21-6F23-4587-B16F-5E04B0F2DF1F}" dt="2021-12-07T07:57:30.619" v="252"/>
        <pc:sldMkLst>
          <pc:docMk/>
          <pc:sldMk cId="2624657935" sldId="1102"/>
        </pc:sldMkLst>
      </pc:sldChg>
      <pc:sldChg chg="modSp del">
        <pc:chgData name="Siva Kumar Kota" userId="8cadb4c2-62b7-4d45-8089-660ce4513362" providerId="ADAL" clId="{A7861C21-6F23-4587-B16F-5E04B0F2DF1F}" dt="2021-12-07T07:57:23.910" v="251" actId="2696"/>
        <pc:sldMkLst>
          <pc:docMk/>
          <pc:sldMk cId="2710855179" sldId="1102"/>
        </pc:sldMkLst>
        <pc:graphicFrameChg chg="mod">
          <ac:chgData name="Siva Kumar Kota" userId="8cadb4c2-62b7-4d45-8089-660ce4513362" providerId="ADAL" clId="{A7861C21-6F23-4587-B16F-5E04B0F2DF1F}" dt="2021-12-07T07:51:39.212" v="2" actId="1957"/>
          <ac:graphicFrameMkLst>
            <pc:docMk/>
            <pc:sldMk cId="2710855179" sldId="1102"/>
            <ac:graphicFrameMk id="8" creationId="{1663833F-023F-47FB-A3AD-F723CEEE3C6C}"/>
          </ac:graphicFrameMkLst>
        </pc:graphicFrameChg>
      </pc:sldChg>
    </pc:docChg>
  </pc:docChgLst>
  <pc:docChgLst>
    <pc:chgData name="Siva Kumar Kota" userId="8cadb4c2-62b7-4d45-8089-660ce4513362" providerId="ADAL" clId="{42AC91CF-1A72-4534-8FE0-16028BB4B935}"/>
    <pc:docChg chg="custSel modSld">
      <pc:chgData name="Siva Kumar Kota" userId="8cadb4c2-62b7-4d45-8089-660ce4513362" providerId="ADAL" clId="{42AC91CF-1A72-4534-8FE0-16028BB4B935}" dt="2021-12-03T08:32:43.761" v="201" actId="13926"/>
      <pc:docMkLst>
        <pc:docMk/>
      </pc:docMkLst>
      <pc:sldChg chg="modSp mod">
        <pc:chgData name="Siva Kumar Kota" userId="8cadb4c2-62b7-4d45-8089-660ce4513362" providerId="ADAL" clId="{42AC91CF-1A72-4534-8FE0-16028BB4B935}" dt="2021-12-03T08:32:43.761" v="201" actId="13926"/>
        <pc:sldMkLst>
          <pc:docMk/>
          <pc:sldMk cId="934629745" sldId="903"/>
        </pc:sldMkLst>
        <pc:graphicFrameChg chg="mod modGraphic">
          <ac:chgData name="Siva Kumar Kota" userId="8cadb4c2-62b7-4d45-8089-660ce4513362" providerId="ADAL" clId="{42AC91CF-1A72-4534-8FE0-16028BB4B935}" dt="2021-12-03T08:32:43.761" v="201" actId="13926"/>
          <ac:graphicFrameMkLst>
            <pc:docMk/>
            <pc:sldMk cId="934629745" sldId="903"/>
            <ac:graphicFrameMk id="7" creationId="{C52E3FBD-FF8E-4817-9516-F5D81EA544FF}"/>
          </ac:graphicFrameMkLst>
        </pc:graphicFrameChg>
      </pc:sldChg>
      <pc:sldChg chg="modSp mod">
        <pc:chgData name="Siva Kumar Kota" userId="8cadb4c2-62b7-4d45-8089-660ce4513362" providerId="ADAL" clId="{42AC91CF-1A72-4534-8FE0-16028BB4B935}" dt="2021-12-03T08:02:45.783" v="31" actId="20577"/>
        <pc:sldMkLst>
          <pc:docMk/>
          <pc:sldMk cId="4195013369" sldId="911"/>
        </pc:sldMkLst>
        <pc:spChg chg="mod">
          <ac:chgData name="Siva Kumar Kota" userId="8cadb4c2-62b7-4d45-8089-660ce4513362" providerId="ADAL" clId="{42AC91CF-1A72-4534-8FE0-16028BB4B935}" dt="2021-12-03T08:02:32.555" v="23" actId="20577"/>
          <ac:spMkLst>
            <pc:docMk/>
            <pc:sldMk cId="4195013369" sldId="911"/>
            <ac:spMk id="2" creationId="{5F74A19E-9AA0-4AA4-A652-FAB2EF51F365}"/>
          </ac:spMkLst>
        </pc:spChg>
        <pc:spChg chg="mod">
          <ac:chgData name="Siva Kumar Kota" userId="8cadb4c2-62b7-4d45-8089-660ce4513362" providerId="ADAL" clId="{42AC91CF-1A72-4534-8FE0-16028BB4B935}" dt="2021-12-03T08:02:45.783" v="31" actId="20577"/>
          <ac:spMkLst>
            <pc:docMk/>
            <pc:sldMk cId="4195013369" sldId="911"/>
            <ac:spMk id="13" creationId="{7297E83F-76A1-4835-8C35-552464489596}"/>
          </ac:spMkLst>
        </pc:spChg>
      </pc:sldChg>
      <pc:sldChg chg="modSp mod">
        <pc:chgData name="Siva Kumar Kota" userId="8cadb4c2-62b7-4d45-8089-660ce4513362" providerId="ADAL" clId="{42AC91CF-1A72-4534-8FE0-16028BB4B935}" dt="2021-12-03T08:05:09.437" v="200" actId="403"/>
        <pc:sldMkLst>
          <pc:docMk/>
          <pc:sldMk cId="1778405746" sldId="917"/>
        </pc:sldMkLst>
        <pc:spChg chg="mod">
          <ac:chgData name="Siva Kumar Kota" userId="8cadb4c2-62b7-4d45-8089-660ce4513362" providerId="ADAL" clId="{42AC91CF-1A72-4534-8FE0-16028BB4B935}" dt="2021-12-03T08:05:09.437" v="200" actId="403"/>
          <ac:spMkLst>
            <pc:docMk/>
            <pc:sldMk cId="1778405746" sldId="917"/>
            <ac:spMk id="2" creationId="{93815754-BD64-4D54-84C9-DADFBA41DDA6}"/>
          </ac:spMkLst>
        </pc:spChg>
        <pc:spChg chg="mod">
          <ac:chgData name="Siva Kumar Kota" userId="8cadb4c2-62b7-4d45-8089-660ce4513362" providerId="ADAL" clId="{42AC91CF-1A72-4534-8FE0-16028BB4B935}" dt="2021-12-03T08:04:58" v="198" actId="5793"/>
          <ac:spMkLst>
            <pc:docMk/>
            <pc:sldMk cId="1778405746" sldId="917"/>
            <ac:spMk id="4" creationId="{A95203FC-F0B1-47CC-88DA-64E17E41D5DF}"/>
          </ac:spMkLst>
        </pc:spChg>
      </pc:sldChg>
    </pc:docChg>
  </pc:docChgLst>
  <pc:docChgLst>
    <pc:chgData name="Siva Kumar Kota" userId="8cadb4c2-62b7-4d45-8089-660ce4513362" providerId="ADAL" clId="{B16F21D6-94FB-4E29-A8D5-FB37B4C0AD14}"/>
    <pc:docChg chg="undo custSel addSld delSld modSld sldOrd">
      <pc:chgData name="Siva Kumar Kota" userId="8cadb4c2-62b7-4d45-8089-660ce4513362" providerId="ADAL" clId="{B16F21D6-94FB-4E29-A8D5-FB37B4C0AD14}" dt="2021-12-06T04:17:57.821" v="1574" actId="207"/>
      <pc:docMkLst>
        <pc:docMk/>
      </pc:docMkLst>
      <pc:sldChg chg="modSp mod">
        <pc:chgData name="Siva Kumar Kota" userId="8cadb4c2-62b7-4d45-8089-660ce4513362" providerId="ADAL" clId="{B16F21D6-94FB-4E29-A8D5-FB37B4C0AD14}" dt="2021-12-05T18:53:53.031" v="1459" actId="20577"/>
        <pc:sldMkLst>
          <pc:docMk/>
          <pc:sldMk cId="3908099979" sldId="882"/>
        </pc:sldMkLst>
        <pc:spChg chg="mod">
          <ac:chgData name="Siva Kumar Kota" userId="8cadb4c2-62b7-4d45-8089-660ce4513362" providerId="ADAL" clId="{B16F21D6-94FB-4E29-A8D5-FB37B4C0AD14}" dt="2021-12-05T18:53:53.031" v="1459" actId="20577"/>
          <ac:spMkLst>
            <pc:docMk/>
            <pc:sldMk cId="3908099979" sldId="882"/>
            <ac:spMk id="3" creationId="{F47089AC-94DD-4EF9-9744-994C5025DD40}"/>
          </ac:spMkLst>
        </pc:spChg>
      </pc:sldChg>
      <pc:sldChg chg="del">
        <pc:chgData name="Siva Kumar Kota" userId="8cadb4c2-62b7-4d45-8089-660ce4513362" providerId="ADAL" clId="{B16F21D6-94FB-4E29-A8D5-FB37B4C0AD14}" dt="2021-12-05T18:06:35.778" v="629" actId="2696"/>
        <pc:sldMkLst>
          <pc:docMk/>
          <pc:sldMk cId="912866699" sldId="886"/>
        </pc:sldMkLst>
      </pc:sldChg>
      <pc:sldChg chg="modSp add mod">
        <pc:chgData name="Siva Kumar Kota" userId="8cadb4c2-62b7-4d45-8089-660ce4513362" providerId="ADAL" clId="{B16F21D6-94FB-4E29-A8D5-FB37B4C0AD14}" dt="2021-12-05T18:06:56.548" v="645" actId="20577"/>
        <pc:sldMkLst>
          <pc:docMk/>
          <pc:sldMk cId="4121197699" sldId="886"/>
        </pc:sldMkLst>
        <pc:spChg chg="mod">
          <ac:chgData name="Siva Kumar Kota" userId="8cadb4c2-62b7-4d45-8089-660ce4513362" providerId="ADAL" clId="{B16F21D6-94FB-4E29-A8D5-FB37B4C0AD14}" dt="2021-12-05T18:06:56.548" v="645" actId="20577"/>
          <ac:spMkLst>
            <pc:docMk/>
            <pc:sldMk cId="4121197699" sldId="886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11:13.590" v="743" actId="20577"/>
        <pc:sldMkLst>
          <pc:docMk/>
          <pc:sldMk cId="1792686615" sldId="887"/>
        </pc:sldMkLst>
        <pc:spChg chg="mod">
          <ac:chgData name="Siva Kumar Kota" userId="8cadb4c2-62b7-4d45-8089-660ce4513362" providerId="ADAL" clId="{B16F21D6-94FB-4E29-A8D5-FB37B4C0AD14}" dt="2021-12-05T18:11:13.590" v="743" actId="20577"/>
          <ac:spMkLst>
            <pc:docMk/>
            <pc:sldMk cId="1792686615" sldId="887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2048641409" sldId="887"/>
        </pc:sldMkLst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1346518399" sldId="888"/>
        </pc:sldMkLst>
      </pc:sldChg>
      <pc:sldChg chg="add">
        <pc:chgData name="Siva Kumar Kota" userId="8cadb4c2-62b7-4d45-8089-660ce4513362" providerId="ADAL" clId="{B16F21D6-94FB-4E29-A8D5-FB37B4C0AD14}" dt="2021-12-05T18:11:04.458" v="728"/>
        <pc:sldMkLst>
          <pc:docMk/>
          <pc:sldMk cId="1961497948" sldId="888"/>
        </pc:sldMkLst>
      </pc:sldChg>
      <pc:sldChg chg="del">
        <pc:chgData name="Siva Kumar Kota" userId="8cadb4c2-62b7-4d45-8089-660ce4513362" providerId="ADAL" clId="{B16F21D6-94FB-4E29-A8D5-FB37B4C0AD14}" dt="2021-12-05T18:08:49.057" v="719" actId="2696"/>
        <pc:sldMkLst>
          <pc:docMk/>
          <pc:sldMk cId="4292080253" sldId="889"/>
        </pc:sldMkLst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1351408375" sldId="890"/>
        </pc:sldMkLst>
      </pc:sldChg>
      <pc:sldChg chg="add ord">
        <pc:chgData name="Siva Kumar Kota" userId="8cadb4c2-62b7-4d45-8089-660ce4513362" providerId="ADAL" clId="{B16F21D6-94FB-4E29-A8D5-FB37B4C0AD14}" dt="2021-12-05T18:12:15.415" v="746"/>
        <pc:sldMkLst>
          <pc:docMk/>
          <pc:sldMk cId="2714052281" sldId="890"/>
        </pc:sldMkLst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543951893" sldId="891"/>
        </pc:sldMkLst>
      </pc:sldChg>
      <pc:sldChg chg="modSp add mod">
        <pc:chgData name="Siva Kumar Kota" userId="8cadb4c2-62b7-4d45-8089-660ce4513362" providerId="ADAL" clId="{B16F21D6-94FB-4E29-A8D5-FB37B4C0AD14}" dt="2021-12-05T18:02:07.585" v="505" actId="20577"/>
        <pc:sldMkLst>
          <pc:docMk/>
          <pc:sldMk cId="1890403931" sldId="891"/>
        </pc:sldMkLst>
        <pc:spChg chg="mod">
          <ac:chgData name="Siva Kumar Kota" userId="8cadb4c2-62b7-4d45-8089-660ce4513362" providerId="ADAL" clId="{B16F21D6-94FB-4E29-A8D5-FB37B4C0AD14}" dt="2021-12-05T18:02:07.585" v="505" actId="20577"/>
          <ac:spMkLst>
            <pc:docMk/>
            <pc:sldMk cId="1890403931" sldId="891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8:20.683" v="717" actId="2696"/>
        <pc:sldMkLst>
          <pc:docMk/>
          <pc:sldMk cId="492920049" sldId="892"/>
        </pc:sldMkLst>
      </pc:sldChg>
      <pc:sldChg chg="del">
        <pc:chgData name="Siva Kumar Kota" userId="8cadb4c2-62b7-4d45-8089-660ce4513362" providerId="ADAL" clId="{B16F21D6-94FB-4E29-A8D5-FB37B4C0AD14}" dt="2021-12-05T18:08:35.064" v="718" actId="2696"/>
        <pc:sldMkLst>
          <pc:docMk/>
          <pc:sldMk cId="2032139060" sldId="893"/>
        </pc:sldMkLst>
      </pc:sldChg>
      <pc:sldChg chg="modSp add mod">
        <pc:chgData name="Siva Kumar Kota" userId="8cadb4c2-62b7-4d45-8089-660ce4513362" providerId="ADAL" clId="{B16F21D6-94FB-4E29-A8D5-FB37B4C0AD14}" dt="2021-12-05T18:02:19.466" v="520" actId="20577"/>
        <pc:sldMkLst>
          <pc:docMk/>
          <pc:sldMk cId="2453349708" sldId="894"/>
        </pc:sldMkLst>
        <pc:spChg chg="mod">
          <ac:chgData name="Siva Kumar Kota" userId="8cadb4c2-62b7-4d45-8089-660ce4513362" providerId="ADAL" clId="{B16F21D6-94FB-4E29-A8D5-FB37B4C0AD14}" dt="2021-12-05T18:02:19.466" v="520" actId="20577"/>
          <ac:spMkLst>
            <pc:docMk/>
            <pc:sldMk cId="2453349708" sldId="894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289260984" sldId="894"/>
        </pc:sldMkLst>
      </pc:sldChg>
      <pc:sldChg chg="del">
        <pc:chgData name="Siva Kumar Kota" userId="8cadb4c2-62b7-4d45-8089-660ce4513362" providerId="ADAL" clId="{B16F21D6-94FB-4E29-A8D5-FB37B4C0AD14}" dt="2021-12-05T18:03:22.524" v="570" actId="2696"/>
        <pc:sldMkLst>
          <pc:docMk/>
          <pc:sldMk cId="2921008917" sldId="896"/>
        </pc:sldMkLst>
      </pc:sldChg>
      <pc:sldChg chg="modSp mod ord">
        <pc:chgData name="Siva Kumar Kota" userId="8cadb4c2-62b7-4d45-8089-660ce4513362" providerId="ADAL" clId="{B16F21D6-94FB-4E29-A8D5-FB37B4C0AD14}" dt="2021-12-05T18:07:22.038" v="668" actId="20577"/>
        <pc:sldMkLst>
          <pc:docMk/>
          <pc:sldMk cId="1509988946" sldId="897"/>
        </pc:sldMkLst>
        <pc:spChg chg="mod">
          <ac:chgData name="Siva Kumar Kota" userId="8cadb4c2-62b7-4d45-8089-660ce4513362" providerId="ADAL" clId="{B16F21D6-94FB-4E29-A8D5-FB37B4C0AD14}" dt="2021-12-05T18:07:22.038" v="668" actId="20577"/>
          <ac:spMkLst>
            <pc:docMk/>
            <pc:sldMk cId="1509988946" sldId="897"/>
            <ac:spMk id="2" creationId="{5F74A19E-9AA0-4AA4-A652-FAB2EF51F365}"/>
          </ac:spMkLst>
        </pc:spChg>
        <pc:spChg chg="mod">
          <ac:chgData name="Siva Kumar Kota" userId="8cadb4c2-62b7-4d45-8089-660ce4513362" providerId="ADAL" clId="{B16F21D6-94FB-4E29-A8D5-FB37B4C0AD14}" dt="2021-12-05T18:04:15.505" v="600" actId="20577"/>
          <ac:spMkLst>
            <pc:docMk/>
            <pc:sldMk cId="1509988946" sldId="897"/>
            <ac:spMk id="13" creationId="{FAFAD44D-1F5C-47DF-AC4A-388DA789D7E0}"/>
          </ac:spMkLst>
        </pc:spChg>
        <pc:graphicFrameChg chg="mod modGraphic">
          <ac:chgData name="Siva Kumar Kota" userId="8cadb4c2-62b7-4d45-8089-660ce4513362" providerId="ADAL" clId="{B16F21D6-94FB-4E29-A8D5-FB37B4C0AD14}" dt="2021-12-05T18:04:04.771" v="582" actId="20577"/>
          <ac:graphicFrameMkLst>
            <pc:docMk/>
            <pc:sldMk cId="1509988946" sldId="897"/>
            <ac:graphicFrameMk id="10" creationId="{991198CE-1B1D-4765-987E-C6860BF61B2F}"/>
          </ac:graphicFrameMkLst>
        </pc:graphicFrameChg>
      </pc:sldChg>
      <pc:sldChg chg="modSp del mod ord">
        <pc:chgData name="Siva Kumar Kota" userId="8cadb4c2-62b7-4d45-8089-660ce4513362" providerId="ADAL" clId="{B16F21D6-94FB-4E29-A8D5-FB37B4C0AD14}" dt="2021-12-05T18:48:21.764" v="1395" actId="47"/>
        <pc:sldMkLst>
          <pc:docMk/>
          <pc:sldMk cId="172696515" sldId="898"/>
        </pc:sldMkLst>
        <pc:spChg chg="mod">
          <ac:chgData name="Siva Kumar Kota" userId="8cadb4c2-62b7-4d45-8089-660ce4513362" providerId="ADAL" clId="{B16F21D6-94FB-4E29-A8D5-FB37B4C0AD14}" dt="2021-12-05T18:07:36.401" v="688" actId="20577"/>
          <ac:spMkLst>
            <pc:docMk/>
            <pc:sldMk cId="172696515" sldId="898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21:59.191" v="815" actId="20577"/>
        <pc:sldMkLst>
          <pc:docMk/>
          <pc:sldMk cId="1873606637" sldId="899"/>
        </pc:sldMkLst>
        <pc:spChg chg="mod">
          <ac:chgData name="Siva Kumar Kota" userId="8cadb4c2-62b7-4d45-8089-660ce4513362" providerId="ADAL" clId="{B16F21D6-94FB-4E29-A8D5-FB37B4C0AD14}" dt="2021-12-05T18:21:59.191" v="815" actId="20577"/>
          <ac:spMkLst>
            <pc:docMk/>
            <pc:sldMk cId="1873606637" sldId="899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988375939" sldId="899"/>
        </pc:sldMkLst>
      </pc:sldChg>
      <pc:sldChg chg="modSp add mod">
        <pc:chgData name="Siva Kumar Kota" userId="8cadb4c2-62b7-4d45-8089-660ce4513362" providerId="ADAL" clId="{B16F21D6-94FB-4E29-A8D5-FB37B4C0AD14}" dt="2021-12-05T18:22:05.887" v="816" actId="20577"/>
        <pc:sldMkLst>
          <pc:docMk/>
          <pc:sldMk cId="2978260002" sldId="900"/>
        </pc:sldMkLst>
        <pc:spChg chg="mod">
          <ac:chgData name="Siva Kumar Kota" userId="8cadb4c2-62b7-4d45-8089-660ce4513362" providerId="ADAL" clId="{B16F21D6-94FB-4E29-A8D5-FB37B4C0AD14}" dt="2021-12-05T18:22:05.887" v="816" actId="20577"/>
          <ac:spMkLst>
            <pc:docMk/>
            <pc:sldMk cId="2978260002" sldId="900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4088817292" sldId="900"/>
        </pc:sldMkLst>
      </pc:sldChg>
      <pc:sldChg chg="modSp add mod">
        <pc:chgData name="Siva Kumar Kota" userId="8cadb4c2-62b7-4d45-8089-660ce4513362" providerId="ADAL" clId="{B16F21D6-94FB-4E29-A8D5-FB37B4C0AD14}" dt="2021-12-05T18:22:11.870" v="817" actId="20577"/>
        <pc:sldMkLst>
          <pc:docMk/>
          <pc:sldMk cId="2687095298" sldId="901"/>
        </pc:sldMkLst>
        <pc:spChg chg="mod">
          <ac:chgData name="Siva Kumar Kota" userId="8cadb4c2-62b7-4d45-8089-660ce4513362" providerId="ADAL" clId="{B16F21D6-94FB-4E29-A8D5-FB37B4C0AD14}" dt="2021-12-05T18:22:11.870" v="817" actId="20577"/>
          <ac:spMkLst>
            <pc:docMk/>
            <pc:sldMk cId="2687095298" sldId="901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826495289" sldId="901"/>
        </pc:sldMkLst>
      </pc:sldChg>
      <pc:sldChg chg="modSp mod ord">
        <pc:chgData name="Siva Kumar Kota" userId="8cadb4c2-62b7-4d45-8089-660ce4513362" providerId="ADAL" clId="{B16F21D6-94FB-4E29-A8D5-FB37B4C0AD14}" dt="2021-12-05T18:13:32.844" v="754"/>
        <pc:sldMkLst>
          <pc:docMk/>
          <pc:sldMk cId="2995657661" sldId="902"/>
        </pc:sldMkLst>
        <pc:spChg chg="mod">
          <ac:chgData name="Siva Kumar Kota" userId="8cadb4c2-62b7-4d45-8089-660ce4513362" providerId="ADAL" clId="{B16F21D6-94FB-4E29-A8D5-FB37B4C0AD14}" dt="2021-12-05T18:05:36.298" v="624" actId="20577"/>
          <ac:spMkLst>
            <pc:docMk/>
            <pc:sldMk cId="2995657661" sldId="902"/>
            <ac:spMk id="2" creationId="{5F74A19E-9AA0-4AA4-A652-FAB2EF51F365}"/>
          </ac:spMkLst>
        </pc:spChg>
      </pc:sldChg>
      <pc:sldChg chg="modSp mod">
        <pc:chgData name="Siva Kumar Kota" userId="8cadb4c2-62b7-4d45-8089-660ce4513362" providerId="ADAL" clId="{B16F21D6-94FB-4E29-A8D5-FB37B4C0AD14}" dt="2021-12-05T17:58:48.652" v="418" actId="20577"/>
        <pc:sldMkLst>
          <pc:docMk/>
          <pc:sldMk cId="934629745" sldId="903"/>
        </pc:sldMkLst>
        <pc:spChg chg="mod">
          <ac:chgData name="Siva Kumar Kota" userId="8cadb4c2-62b7-4d45-8089-660ce4513362" providerId="ADAL" clId="{B16F21D6-94FB-4E29-A8D5-FB37B4C0AD14}" dt="2021-12-05T17:58:48.652" v="418" actId="20577"/>
          <ac:spMkLst>
            <pc:docMk/>
            <pc:sldMk cId="934629745" sldId="903"/>
            <ac:spMk id="2" creationId="{5F74A19E-9AA0-4AA4-A652-FAB2EF51F365}"/>
          </ac:spMkLst>
        </pc:spChg>
      </pc:sldChg>
      <pc:sldChg chg="modSp del mod">
        <pc:chgData name="Siva Kumar Kota" userId="8cadb4c2-62b7-4d45-8089-660ce4513362" providerId="ADAL" clId="{B16F21D6-94FB-4E29-A8D5-FB37B4C0AD14}" dt="2021-12-05T18:24:23.811" v="829" actId="2696"/>
        <pc:sldMkLst>
          <pc:docMk/>
          <pc:sldMk cId="61759710" sldId="904"/>
        </pc:sldMkLst>
        <pc:spChg chg="mod">
          <ac:chgData name="Siva Kumar Kota" userId="8cadb4c2-62b7-4d45-8089-660ce4513362" providerId="ADAL" clId="{B16F21D6-94FB-4E29-A8D5-FB37B4C0AD14}" dt="2021-12-05T18:24:10.610" v="828" actId="20577"/>
          <ac:spMkLst>
            <pc:docMk/>
            <pc:sldMk cId="61759710" sldId="904"/>
            <ac:spMk id="2" creationId="{5F74A19E-9AA0-4AA4-A652-FAB2EF51F365}"/>
          </ac:spMkLst>
        </pc:spChg>
      </pc:sldChg>
      <pc:sldChg chg="add">
        <pc:chgData name="Siva Kumar Kota" userId="8cadb4c2-62b7-4d45-8089-660ce4513362" providerId="ADAL" clId="{B16F21D6-94FB-4E29-A8D5-FB37B4C0AD14}" dt="2021-12-05T18:24:36.052" v="830"/>
        <pc:sldMkLst>
          <pc:docMk/>
          <pc:sldMk cId="222540311" sldId="904"/>
        </pc:sldMkLst>
      </pc:sldChg>
      <pc:sldChg chg="del ord">
        <pc:chgData name="Siva Kumar Kota" userId="8cadb4c2-62b7-4d45-8089-660ce4513362" providerId="ADAL" clId="{B16F21D6-94FB-4E29-A8D5-FB37B4C0AD14}" dt="2021-12-05T18:10:49.274" v="727" actId="2696"/>
        <pc:sldMkLst>
          <pc:docMk/>
          <pc:sldMk cId="462737193" sldId="906"/>
        </pc:sldMkLst>
      </pc:sldChg>
      <pc:sldChg chg="modSp add del mod">
        <pc:chgData name="Siva Kumar Kota" userId="8cadb4c2-62b7-4d45-8089-660ce4513362" providerId="ADAL" clId="{B16F21D6-94FB-4E29-A8D5-FB37B4C0AD14}" dt="2021-12-05T18:24:23.811" v="829" actId="2696"/>
        <pc:sldMkLst>
          <pc:docMk/>
          <pc:sldMk cId="1434206768" sldId="906"/>
        </pc:sldMkLst>
        <pc:spChg chg="mod">
          <ac:chgData name="Siva Kumar Kota" userId="8cadb4c2-62b7-4d45-8089-660ce4513362" providerId="ADAL" clId="{B16F21D6-94FB-4E29-A8D5-FB37B4C0AD14}" dt="2021-12-05T18:24:04.800" v="826" actId="20577"/>
          <ac:spMkLst>
            <pc:docMk/>
            <pc:sldMk cId="1434206768" sldId="906"/>
            <ac:spMk id="2" creationId="{5F74A19E-9AA0-4AA4-A652-FAB2EF51F365}"/>
          </ac:spMkLst>
        </pc:spChg>
      </pc:sldChg>
      <pc:sldChg chg="modSp add del mod">
        <pc:chgData name="Siva Kumar Kota" userId="8cadb4c2-62b7-4d45-8089-660ce4513362" providerId="ADAL" clId="{B16F21D6-94FB-4E29-A8D5-FB37B4C0AD14}" dt="2021-12-05T18:21:46.762" v="814" actId="2696"/>
        <pc:sldMkLst>
          <pc:docMk/>
          <pc:sldMk cId="2301890866" sldId="906"/>
        </pc:sldMkLst>
        <pc:spChg chg="mod">
          <ac:chgData name="Siva Kumar Kota" userId="8cadb4c2-62b7-4d45-8089-660ce4513362" providerId="ADAL" clId="{B16F21D6-94FB-4E29-A8D5-FB37B4C0AD14}" dt="2021-12-05T18:11:23.935" v="744"/>
          <ac:spMkLst>
            <pc:docMk/>
            <pc:sldMk cId="2301890866" sldId="906"/>
            <ac:spMk id="2" creationId="{5F74A19E-9AA0-4AA4-A652-FAB2EF51F365}"/>
          </ac:spMkLst>
        </pc:spChg>
      </pc:sldChg>
      <pc:sldChg chg="add">
        <pc:chgData name="Siva Kumar Kota" userId="8cadb4c2-62b7-4d45-8089-660ce4513362" providerId="ADAL" clId="{B16F21D6-94FB-4E29-A8D5-FB37B4C0AD14}" dt="2021-12-05T18:24:36.052" v="830"/>
        <pc:sldMkLst>
          <pc:docMk/>
          <pc:sldMk cId="4201517670" sldId="906"/>
        </pc:sldMkLst>
      </pc:sldChg>
      <pc:sldChg chg="del">
        <pc:chgData name="Siva Kumar Kota" userId="8cadb4c2-62b7-4d45-8089-660ce4513362" providerId="ADAL" clId="{B16F21D6-94FB-4E29-A8D5-FB37B4C0AD14}" dt="2021-12-05T18:05:56.981" v="625" actId="2696"/>
        <pc:sldMkLst>
          <pc:docMk/>
          <pc:sldMk cId="3590640613" sldId="907"/>
        </pc:sldMkLst>
      </pc:sldChg>
      <pc:sldChg chg="modSp del mod ord">
        <pc:chgData name="Siva Kumar Kota" userId="8cadb4c2-62b7-4d45-8089-660ce4513362" providerId="ADAL" clId="{B16F21D6-94FB-4E29-A8D5-FB37B4C0AD14}" dt="2021-12-05T18:48:18.389" v="1394" actId="47"/>
        <pc:sldMkLst>
          <pc:docMk/>
          <pc:sldMk cId="2771383183" sldId="908"/>
        </pc:sldMkLst>
        <pc:spChg chg="mod">
          <ac:chgData name="Siva Kumar Kota" userId="8cadb4c2-62b7-4d45-8089-660ce4513362" providerId="ADAL" clId="{B16F21D6-94FB-4E29-A8D5-FB37B4C0AD14}" dt="2021-12-05T18:25:02.170" v="836" actId="20577"/>
          <ac:spMkLst>
            <pc:docMk/>
            <pc:sldMk cId="2771383183" sldId="908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6:11.220" v="628" actId="47"/>
        <pc:sldMkLst>
          <pc:docMk/>
          <pc:sldMk cId="455996959" sldId="909"/>
        </pc:sldMkLst>
      </pc:sldChg>
      <pc:sldChg chg="addSp delSp modSp mod ord modNotesTx">
        <pc:chgData name="Siva Kumar Kota" userId="8cadb4c2-62b7-4d45-8089-660ce4513362" providerId="ADAL" clId="{B16F21D6-94FB-4E29-A8D5-FB37B4C0AD14}" dt="2021-12-06T04:06:39.382" v="1573" actId="20577"/>
        <pc:sldMkLst>
          <pc:docMk/>
          <pc:sldMk cId="4195013369" sldId="911"/>
        </pc:sldMkLst>
        <pc:spChg chg="mod">
          <ac:chgData name="Siva Kumar Kota" userId="8cadb4c2-62b7-4d45-8089-660ce4513362" providerId="ADAL" clId="{B16F21D6-94FB-4E29-A8D5-FB37B4C0AD14}" dt="2021-12-05T17:59:28.763" v="436" actId="20577"/>
          <ac:spMkLst>
            <pc:docMk/>
            <pc:sldMk cId="4195013369" sldId="911"/>
            <ac:spMk id="2" creationId="{5F74A19E-9AA0-4AA4-A652-FAB2EF51F365}"/>
          </ac:spMkLst>
        </pc:spChg>
        <pc:spChg chg="add del mod">
          <ac:chgData name="Siva Kumar Kota" userId="8cadb4c2-62b7-4d45-8089-660ce4513362" providerId="ADAL" clId="{B16F21D6-94FB-4E29-A8D5-FB37B4C0AD14}" dt="2021-12-06T04:06:34.451" v="1568" actId="478"/>
          <ac:spMkLst>
            <pc:docMk/>
            <pc:sldMk cId="4195013369" sldId="911"/>
            <ac:spMk id="4" creationId="{738AE9BC-5BF9-450D-99EE-F51E5F816C6F}"/>
          </ac:spMkLst>
        </pc:spChg>
      </pc:sldChg>
      <pc:sldChg chg="modSp del mod ord">
        <pc:chgData name="Siva Kumar Kota" userId="8cadb4c2-62b7-4d45-8089-660ce4513362" providerId="ADAL" clId="{B16F21D6-94FB-4E29-A8D5-FB37B4C0AD14}" dt="2021-12-05T18:22:59.024" v="823" actId="2696"/>
        <pc:sldMkLst>
          <pc:docMk/>
          <pc:sldMk cId="326483707" sldId="913"/>
        </pc:sldMkLst>
        <pc:spChg chg="mod">
          <ac:chgData name="Siva Kumar Kota" userId="8cadb4c2-62b7-4d45-8089-660ce4513362" providerId="ADAL" clId="{B16F21D6-94FB-4E29-A8D5-FB37B4C0AD14}" dt="2021-12-05T18:07:10.152" v="652" actId="6549"/>
          <ac:spMkLst>
            <pc:docMk/>
            <pc:sldMk cId="326483707" sldId="913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24:43.788" v="832" actId="20577"/>
        <pc:sldMkLst>
          <pc:docMk/>
          <pc:sldMk cId="1023359945" sldId="913"/>
        </pc:sldMkLst>
        <pc:spChg chg="mod">
          <ac:chgData name="Siva Kumar Kota" userId="8cadb4c2-62b7-4d45-8089-660ce4513362" providerId="ADAL" clId="{B16F21D6-94FB-4E29-A8D5-FB37B4C0AD14}" dt="2021-12-05T18:24:43.788" v="832" actId="20577"/>
          <ac:spMkLst>
            <pc:docMk/>
            <pc:sldMk cId="1023359945" sldId="913"/>
            <ac:spMk id="2" creationId="{5F74A19E-9AA0-4AA4-A652-FAB2EF51F365}"/>
          </ac:spMkLst>
        </pc:spChg>
      </pc:sldChg>
      <pc:sldChg chg="del ord">
        <pc:chgData name="Siva Kumar Kota" userId="8cadb4c2-62b7-4d45-8089-660ce4513362" providerId="ADAL" clId="{B16F21D6-94FB-4E29-A8D5-FB37B4C0AD14}" dt="2021-12-05T18:09:27.837" v="722" actId="47"/>
        <pc:sldMkLst>
          <pc:docMk/>
          <pc:sldMk cId="545044495" sldId="914"/>
        </pc:sldMkLst>
      </pc:sldChg>
      <pc:sldChg chg="modSp mod">
        <pc:chgData name="Siva Kumar Kota" userId="8cadb4c2-62b7-4d45-8089-660ce4513362" providerId="ADAL" clId="{B16F21D6-94FB-4E29-A8D5-FB37B4C0AD14}" dt="2021-12-05T18:24:54.875" v="834" actId="20577"/>
        <pc:sldMkLst>
          <pc:docMk/>
          <pc:sldMk cId="1064935820" sldId="915"/>
        </pc:sldMkLst>
        <pc:spChg chg="mod">
          <ac:chgData name="Siva Kumar Kota" userId="8cadb4c2-62b7-4d45-8089-660ce4513362" providerId="ADAL" clId="{B16F21D6-94FB-4E29-A8D5-FB37B4C0AD14}" dt="2021-12-05T18:24:54.875" v="834" actId="20577"/>
          <ac:spMkLst>
            <pc:docMk/>
            <pc:sldMk cId="1064935820" sldId="915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7:45:04.861" v="251" actId="2696"/>
        <pc:sldMkLst>
          <pc:docMk/>
          <pc:sldMk cId="347398831" sldId="916"/>
        </pc:sldMkLst>
      </pc:sldChg>
      <pc:sldChg chg="modSp del mod ord">
        <pc:chgData name="Siva Kumar Kota" userId="8cadb4c2-62b7-4d45-8089-660ce4513362" providerId="ADAL" clId="{B16F21D6-94FB-4E29-A8D5-FB37B4C0AD14}" dt="2021-12-05T18:49:09.141" v="1402" actId="47"/>
        <pc:sldMkLst>
          <pc:docMk/>
          <pc:sldMk cId="1778405746" sldId="917"/>
        </pc:sldMkLst>
        <pc:spChg chg="mod">
          <ac:chgData name="Siva Kumar Kota" userId="8cadb4c2-62b7-4d45-8089-660ce4513362" providerId="ADAL" clId="{B16F21D6-94FB-4E29-A8D5-FB37B4C0AD14}" dt="2021-12-05T18:48:56.381" v="1398" actId="21"/>
          <ac:spMkLst>
            <pc:docMk/>
            <pc:sldMk cId="1778405746" sldId="917"/>
            <ac:spMk id="4" creationId="{A95203FC-F0B1-47CC-88DA-64E17E41D5DF}"/>
          </ac:spMkLst>
        </pc:spChg>
      </pc:sldChg>
      <pc:sldChg chg="delSp modSp add mod">
        <pc:chgData name="Siva Kumar Kota" userId="8cadb4c2-62b7-4d45-8089-660ce4513362" providerId="ADAL" clId="{B16F21D6-94FB-4E29-A8D5-FB37B4C0AD14}" dt="2021-12-06T03:39:43.051" v="1463" actId="20577"/>
        <pc:sldMkLst>
          <pc:docMk/>
          <pc:sldMk cId="751912435" sldId="925"/>
        </pc:sldMkLst>
        <pc:spChg chg="mod">
          <ac:chgData name="Siva Kumar Kota" userId="8cadb4c2-62b7-4d45-8089-660ce4513362" providerId="ADAL" clId="{B16F21D6-94FB-4E29-A8D5-FB37B4C0AD14}" dt="2021-12-05T18:28:09.249" v="888" actId="20577"/>
          <ac:spMkLst>
            <pc:docMk/>
            <pc:sldMk cId="751912435" sldId="925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6T03:39:43.051" v="1463" actId="20577"/>
          <ac:spMkLst>
            <pc:docMk/>
            <pc:sldMk cId="751912435" sldId="925"/>
            <ac:spMk id="36" creationId="{7C4DFE86-8537-496B-AEF7-2B05C3146F46}"/>
          </ac:spMkLst>
        </pc:spChg>
        <pc:picChg chg="del">
          <ac:chgData name="Siva Kumar Kota" userId="8cadb4c2-62b7-4d45-8089-660ce4513362" providerId="ADAL" clId="{B16F21D6-94FB-4E29-A8D5-FB37B4C0AD14}" dt="2021-12-05T18:28:42.216" v="936" actId="478"/>
          <ac:picMkLst>
            <pc:docMk/>
            <pc:sldMk cId="751912435" sldId="925"/>
            <ac:picMk id="24" creationId="{D29DA6FB-729E-4F92-9BA9-52D533BB5FD3}"/>
          </ac:picMkLst>
        </pc:picChg>
      </pc:sldChg>
      <pc:sldChg chg="add del">
        <pc:chgData name="Siva Kumar Kota" userId="8cadb4c2-62b7-4d45-8089-660ce4513362" providerId="ADAL" clId="{B16F21D6-94FB-4E29-A8D5-FB37B4C0AD14}" dt="2021-12-05T16:59:47.984" v="31" actId="47"/>
        <pc:sldMkLst>
          <pc:docMk/>
          <pc:sldMk cId="2123722607" sldId="970"/>
        </pc:sldMkLst>
      </pc:sldChg>
      <pc:sldChg chg="add del">
        <pc:chgData name="Siva Kumar Kota" userId="8cadb4c2-62b7-4d45-8089-660ce4513362" providerId="ADAL" clId="{B16F21D6-94FB-4E29-A8D5-FB37B4C0AD14}" dt="2021-12-05T16:59:41.308" v="30" actId="47"/>
        <pc:sldMkLst>
          <pc:docMk/>
          <pc:sldMk cId="2548056245" sldId="1001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1143806687" sldId="1005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1980033453" sldId="1005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3501015113" sldId="1007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3553853390" sldId="1007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420987646" sldId="1008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1305695728" sldId="1008"/>
        </pc:sldMkLst>
      </pc:sldChg>
      <pc:sldChg chg="modSp add mod">
        <pc:chgData name="Siva Kumar Kota" userId="8cadb4c2-62b7-4d45-8089-660ce4513362" providerId="ADAL" clId="{B16F21D6-94FB-4E29-A8D5-FB37B4C0AD14}" dt="2021-12-05T18:42:44.187" v="1354" actId="404"/>
        <pc:sldMkLst>
          <pc:docMk/>
          <pc:sldMk cId="1643437378" sldId="1009"/>
        </pc:sldMkLst>
        <pc:spChg chg="mod">
          <ac:chgData name="Siva Kumar Kota" userId="8cadb4c2-62b7-4d45-8089-660ce4513362" providerId="ADAL" clId="{B16F21D6-94FB-4E29-A8D5-FB37B4C0AD14}" dt="2021-12-05T18:42:44.187" v="1354" actId="404"/>
          <ac:spMkLst>
            <pc:docMk/>
            <pc:sldMk cId="1643437378" sldId="1009"/>
            <ac:spMk id="6" creationId="{2C0DACA5-98A9-4AA8-9593-0E9B7157511E}"/>
          </ac:spMkLst>
        </pc:spChg>
        <pc:spChg chg="mod">
          <ac:chgData name="Siva Kumar Kota" userId="8cadb4c2-62b7-4d45-8089-660ce4513362" providerId="ADAL" clId="{B16F21D6-94FB-4E29-A8D5-FB37B4C0AD14}" dt="2021-12-05T18:42:40.413" v="1352" actId="404"/>
          <ac:spMkLst>
            <pc:docMk/>
            <pc:sldMk cId="1643437378" sldId="1009"/>
            <ac:spMk id="7" creationId="{12EBDF38-A37E-4A54-A94D-F156AE6B5A2B}"/>
          </ac:spMkLst>
        </pc:spChg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1972394349" sldId="1009"/>
        </pc:sldMkLst>
      </pc:sldChg>
      <pc:sldChg chg="add del">
        <pc:chgData name="Siva Kumar Kota" userId="8cadb4c2-62b7-4d45-8089-660ce4513362" providerId="ADAL" clId="{B16F21D6-94FB-4E29-A8D5-FB37B4C0AD14}" dt="2021-12-05T16:12:50.198" v="3"/>
        <pc:sldMkLst>
          <pc:docMk/>
          <pc:sldMk cId="2600915950" sldId="1009"/>
        </pc:sldMkLst>
      </pc:sldChg>
      <pc:sldChg chg="add">
        <pc:chgData name="Siva Kumar Kota" userId="8cadb4c2-62b7-4d45-8089-660ce4513362" providerId="ADAL" clId="{B16F21D6-94FB-4E29-A8D5-FB37B4C0AD14}" dt="2021-12-05T17:49:37.322" v="278"/>
        <pc:sldMkLst>
          <pc:docMk/>
          <pc:sldMk cId="746273862" sldId="1010"/>
        </pc:sldMkLst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2120882408" sldId="1010"/>
        </pc:sldMkLst>
      </pc:sldChg>
      <pc:sldChg chg="add">
        <pc:chgData name="Siva Kumar Kota" userId="8cadb4c2-62b7-4d45-8089-660ce4513362" providerId="ADAL" clId="{B16F21D6-94FB-4E29-A8D5-FB37B4C0AD14}" dt="2021-12-05T17:49:37.322" v="278"/>
        <pc:sldMkLst>
          <pc:docMk/>
          <pc:sldMk cId="1575238378" sldId="1011"/>
        </pc:sldMkLst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2690073662" sldId="1011"/>
        </pc:sldMkLst>
      </pc:sldChg>
      <pc:sldChg chg="add">
        <pc:chgData name="Siva Kumar Kota" userId="8cadb4c2-62b7-4d45-8089-660ce4513362" providerId="ADAL" clId="{B16F21D6-94FB-4E29-A8D5-FB37B4C0AD14}" dt="2021-12-05T17:52:21.810" v="296"/>
        <pc:sldMkLst>
          <pc:docMk/>
          <pc:sldMk cId="1591386107" sldId="1012"/>
        </pc:sldMkLst>
      </pc:sldChg>
      <pc:sldChg chg="add del">
        <pc:chgData name="Siva Kumar Kota" userId="8cadb4c2-62b7-4d45-8089-660ce4513362" providerId="ADAL" clId="{B16F21D6-94FB-4E29-A8D5-FB37B4C0AD14}" dt="2021-12-05T17:52:05.615" v="293" actId="2696"/>
        <pc:sldMkLst>
          <pc:docMk/>
          <pc:sldMk cId="3490050618" sldId="1012"/>
        </pc:sldMkLst>
      </pc:sldChg>
      <pc:sldChg chg="add del">
        <pc:chgData name="Siva Kumar Kota" userId="8cadb4c2-62b7-4d45-8089-660ce4513362" providerId="ADAL" clId="{B16F21D6-94FB-4E29-A8D5-FB37B4C0AD14}" dt="2021-12-05T17:45:57.579" v="254" actId="2696"/>
        <pc:sldMkLst>
          <pc:docMk/>
          <pc:sldMk cId="1951203429" sldId="1013"/>
        </pc:sldMkLst>
      </pc:sldChg>
      <pc:sldChg chg="addSp delSp modSp add mod">
        <pc:chgData name="Siva Kumar Kota" userId="8cadb4c2-62b7-4d45-8089-660ce4513362" providerId="ADAL" clId="{B16F21D6-94FB-4E29-A8D5-FB37B4C0AD14}" dt="2021-12-05T18:44:26.949" v="1364" actId="108"/>
        <pc:sldMkLst>
          <pc:docMk/>
          <pc:sldMk cId="2691832597" sldId="1013"/>
        </pc:sldMkLst>
        <pc:spChg chg="mod">
          <ac:chgData name="Siva Kumar Kota" userId="8cadb4c2-62b7-4d45-8089-660ce4513362" providerId="ADAL" clId="{B16F21D6-94FB-4E29-A8D5-FB37B4C0AD14}" dt="2021-12-05T18:44:26.949" v="1364" actId="108"/>
          <ac:spMkLst>
            <pc:docMk/>
            <pc:sldMk cId="2691832597" sldId="1013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4:20.485" v="1184" actId="20577"/>
          <ac:spMkLst>
            <pc:docMk/>
            <pc:sldMk cId="2691832597" sldId="1013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4:16.964" v="1182" actId="20577"/>
          <ac:spMkLst>
            <pc:docMk/>
            <pc:sldMk cId="2691832597" sldId="1013"/>
            <ac:spMk id="11" creationId="{0535A1EF-4104-473C-AFCF-504E195C3D2E}"/>
          </ac:spMkLst>
        </pc:spChg>
        <pc:spChg chg="del">
          <ac:chgData name="Siva Kumar Kota" userId="8cadb4c2-62b7-4d45-8089-660ce4513362" providerId="ADAL" clId="{B16F21D6-94FB-4E29-A8D5-FB37B4C0AD14}" dt="2021-12-05T17:47:06.026" v="256" actId="478"/>
          <ac:spMkLst>
            <pc:docMk/>
            <pc:sldMk cId="2691832597" sldId="1013"/>
            <ac:spMk id="21" creationId="{108AB7EE-96B8-4B8B-8353-854743EFEA0B}"/>
          </ac:spMkLst>
        </pc:spChg>
        <pc:spChg chg="del">
          <ac:chgData name="Siva Kumar Kota" userId="8cadb4c2-62b7-4d45-8089-660ce4513362" providerId="ADAL" clId="{B16F21D6-94FB-4E29-A8D5-FB37B4C0AD14}" dt="2021-12-05T17:47:13.520" v="259" actId="478"/>
          <ac:spMkLst>
            <pc:docMk/>
            <pc:sldMk cId="2691832597" sldId="1013"/>
            <ac:spMk id="28" creationId="{F6F69862-13A8-43CD-99AE-9D60C04C5EDC}"/>
          </ac:spMkLst>
        </pc:spChg>
        <pc:spChg chg="add mod">
          <ac:chgData name="Siva Kumar Kota" userId="8cadb4c2-62b7-4d45-8089-660ce4513362" providerId="ADAL" clId="{B16F21D6-94FB-4E29-A8D5-FB37B4C0AD14}" dt="2021-12-05T17:55:55.686" v="365" actId="1035"/>
          <ac:spMkLst>
            <pc:docMk/>
            <pc:sldMk cId="2691832597" sldId="1013"/>
            <ac:spMk id="33" creationId="{5DCA8263-3DB2-47D3-A5AC-429419176BB8}"/>
          </ac:spMkLst>
        </pc:spChg>
        <pc:spChg chg="del">
          <ac:chgData name="Siva Kumar Kota" userId="8cadb4c2-62b7-4d45-8089-660ce4513362" providerId="ADAL" clId="{B16F21D6-94FB-4E29-A8D5-FB37B4C0AD14}" dt="2021-12-05T17:47:17.698" v="260" actId="478"/>
          <ac:spMkLst>
            <pc:docMk/>
            <pc:sldMk cId="2691832597" sldId="1013"/>
            <ac:spMk id="36" creationId="{F192258C-BAF9-44DF-88CD-04910EBE2FB2}"/>
          </ac:spMkLst>
        </pc:spChg>
        <pc:spChg chg="del mod">
          <ac:chgData name="Siva Kumar Kota" userId="8cadb4c2-62b7-4d45-8089-660ce4513362" providerId="ADAL" clId="{B16F21D6-94FB-4E29-A8D5-FB37B4C0AD14}" dt="2021-12-05T17:47:10.513" v="258" actId="478"/>
          <ac:spMkLst>
            <pc:docMk/>
            <pc:sldMk cId="2691832597" sldId="1013"/>
            <ac:spMk id="37" creationId="{CC18781A-99D1-4C0A-803C-E56F8AF73D8C}"/>
          </ac:spMkLst>
        </pc:spChg>
        <pc:spChg chg="del">
          <ac:chgData name="Siva Kumar Kota" userId="8cadb4c2-62b7-4d45-8089-660ce4513362" providerId="ADAL" clId="{B16F21D6-94FB-4E29-A8D5-FB37B4C0AD14}" dt="2021-12-05T17:47:21.320" v="261" actId="478"/>
          <ac:spMkLst>
            <pc:docMk/>
            <pc:sldMk cId="2691832597" sldId="1013"/>
            <ac:spMk id="38" creationId="{C0AB3685-5D67-4214-82E7-F5579D580939}"/>
          </ac:spMkLst>
        </pc:spChg>
        <pc:spChg chg="add mod">
          <ac:chgData name="Siva Kumar Kota" userId="8cadb4c2-62b7-4d45-8089-660ce4513362" providerId="ADAL" clId="{B16F21D6-94FB-4E29-A8D5-FB37B4C0AD14}" dt="2021-12-05T18:26:53.412" v="871"/>
          <ac:spMkLst>
            <pc:docMk/>
            <pc:sldMk cId="2691832597" sldId="1013"/>
            <ac:spMk id="41" creationId="{566EE2FD-B9CE-412A-85A7-93E4C18DA18A}"/>
          </ac:spMkLst>
        </pc:spChg>
      </pc:sldChg>
      <pc:sldChg chg="modSp add del mod">
        <pc:chgData name="Siva Kumar Kota" userId="8cadb4c2-62b7-4d45-8089-660ce4513362" providerId="ADAL" clId="{B16F21D6-94FB-4E29-A8D5-FB37B4C0AD14}" dt="2021-12-05T17:49:29.996" v="277" actId="2696"/>
        <pc:sldMkLst>
          <pc:docMk/>
          <pc:sldMk cId="1090063511" sldId="1016"/>
        </pc:sldMkLst>
        <pc:spChg chg="mod">
          <ac:chgData name="Siva Kumar Kota" userId="8cadb4c2-62b7-4d45-8089-660ce4513362" providerId="ADAL" clId="{B16F21D6-94FB-4E29-A8D5-FB37B4C0AD14}" dt="2021-12-05T16:15:42.586" v="22" actId="20577"/>
          <ac:spMkLst>
            <pc:docMk/>
            <pc:sldMk cId="1090063511" sldId="1016"/>
            <ac:spMk id="6" creationId="{EEE52815-CFA6-45AB-821B-5C53B35D54AE}"/>
          </ac:spMkLst>
        </pc:spChg>
      </pc:sldChg>
      <pc:sldChg chg="modSp add mod">
        <pc:chgData name="Siva Kumar Kota" userId="8cadb4c2-62b7-4d45-8089-660ce4513362" providerId="ADAL" clId="{B16F21D6-94FB-4E29-A8D5-FB37B4C0AD14}" dt="2021-12-05T17:50:30.183" v="288" actId="6549"/>
        <pc:sldMkLst>
          <pc:docMk/>
          <pc:sldMk cId="2993327323" sldId="1016"/>
        </pc:sldMkLst>
        <pc:spChg chg="mod">
          <ac:chgData name="Siva Kumar Kota" userId="8cadb4c2-62b7-4d45-8089-660ce4513362" providerId="ADAL" clId="{B16F21D6-94FB-4E29-A8D5-FB37B4C0AD14}" dt="2021-12-05T17:50:30.183" v="288" actId="6549"/>
          <ac:spMkLst>
            <pc:docMk/>
            <pc:sldMk cId="2993327323" sldId="1016"/>
            <ac:spMk id="6" creationId="{EEE52815-CFA6-45AB-821B-5C53B35D54AE}"/>
          </ac:spMkLst>
        </pc:spChg>
      </pc:sldChg>
      <pc:sldChg chg="add del ord">
        <pc:chgData name="Siva Kumar Kota" userId="8cadb4c2-62b7-4d45-8089-660ce4513362" providerId="ADAL" clId="{B16F21D6-94FB-4E29-A8D5-FB37B4C0AD14}" dt="2021-12-05T17:41:50.339" v="234" actId="2696"/>
        <pc:sldMkLst>
          <pc:docMk/>
          <pc:sldMk cId="436971696" sldId="1017"/>
        </pc:sldMkLst>
      </pc:sldChg>
      <pc:sldChg chg="addSp delSp modSp add mod">
        <pc:chgData name="Siva Kumar Kota" userId="8cadb4c2-62b7-4d45-8089-660ce4513362" providerId="ADAL" clId="{B16F21D6-94FB-4E29-A8D5-FB37B4C0AD14}" dt="2021-12-05T18:42:21.664" v="1349" actId="1076"/>
        <pc:sldMkLst>
          <pc:docMk/>
          <pc:sldMk cId="2437323863" sldId="1017"/>
        </pc:sldMkLst>
        <pc:spChg chg="add mod">
          <ac:chgData name="Siva Kumar Kota" userId="8cadb4c2-62b7-4d45-8089-660ce4513362" providerId="ADAL" clId="{B16F21D6-94FB-4E29-A8D5-FB37B4C0AD14}" dt="2021-12-05T17:54:16.895" v="357" actId="14100"/>
          <ac:spMkLst>
            <pc:docMk/>
            <pc:sldMk cId="2437323863" sldId="1017"/>
            <ac:spMk id="2" creationId="{9166876F-4969-4952-BC72-675D50E357D9}"/>
          </ac:spMkLst>
        </pc:spChg>
        <pc:spChg chg="mod">
          <ac:chgData name="Siva Kumar Kota" userId="8cadb4c2-62b7-4d45-8089-660ce4513362" providerId="ADAL" clId="{B16F21D6-94FB-4E29-A8D5-FB37B4C0AD14}" dt="2021-12-05T18:42:21.664" v="1349" actId="1076"/>
          <ac:spMkLst>
            <pc:docMk/>
            <pc:sldMk cId="2437323863" sldId="1017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2:40.648" v="1130" actId="20577"/>
          <ac:spMkLst>
            <pc:docMk/>
            <pc:sldMk cId="2437323863" sldId="1017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7:52:15.400" v="295" actId="6549"/>
          <ac:spMkLst>
            <pc:docMk/>
            <pc:sldMk cId="2437323863" sldId="1017"/>
            <ac:spMk id="11" creationId="{0535A1EF-4104-473C-AFCF-504E195C3D2E}"/>
          </ac:spMkLst>
        </pc:spChg>
        <pc:spChg chg="add del">
          <ac:chgData name="Siva Kumar Kota" userId="8cadb4c2-62b7-4d45-8089-660ce4513362" providerId="ADAL" clId="{B16F21D6-94FB-4E29-A8D5-FB37B4C0AD14}" dt="2021-12-05T17:52:34.076" v="297" actId="478"/>
          <ac:spMkLst>
            <pc:docMk/>
            <pc:sldMk cId="2437323863" sldId="1017"/>
            <ac:spMk id="21" creationId="{108AB7EE-96B8-4B8B-8353-854743EFEA0B}"/>
          </ac:spMkLst>
        </pc:spChg>
        <pc:spChg chg="mod">
          <ac:chgData name="Siva Kumar Kota" userId="8cadb4c2-62b7-4d45-8089-660ce4513362" providerId="ADAL" clId="{B16F21D6-94FB-4E29-A8D5-FB37B4C0AD14}" dt="2021-12-05T17:53:07.020" v="309" actId="20577"/>
          <ac:spMkLst>
            <pc:docMk/>
            <pc:sldMk cId="2437323863" sldId="1017"/>
            <ac:spMk id="25" creationId="{B3D52DB7-0751-47CC-A807-DAD3595E51E7}"/>
          </ac:spMkLst>
        </pc:spChg>
        <pc:spChg chg="add del mod">
          <ac:chgData name="Siva Kumar Kota" userId="8cadb4c2-62b7-4d45-8089-660ce4513362" providerId="ADAL" clId="{B16F21D6-94FB-4E29-A8D5-FB37B4C0AD14}" dt="2021-12-05T18:26:41.887" v="868"/>
          <ac:spMkLst>
            <pc:docMk/>
            <pc:sldMk cId="2437323863" sldId="1017"/>
            <ac:spMk id="34" creationId="{4A537AFE-47E3-4349-BAAC-9460BE2D2110}"/>
          </ac:spMkLst>
        </pc:spChg>
        <pc:spChg chg="add mod">
          <ac:chgData name="Siva Kumar Kota" userId="8cadb4c2-62b7-4d45-8089-660ce4513362" providerId="ADAL" clId="{B16F21D6-94FB-4E29-A8D5-FB37B4C0AD14}" dt="2021-12-05T18:26:48.242" v="870" actId="1076"/>
          <ac:spMkLst>
            <pc:docMk/>
            <pc:sldMk cId="2437323863" sldId="1017"/>
            <ac:spMk id="35" creationId="{42A84C45-DE64-4D38-A9C5-E587E7FE9BE6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1283431605" sldId="1018"/>
        </pc:sldMkLst>
      </pc:sldChg>
      <pc:sldChg chg="addSp modSp add del mod ord">
        <pc:chgData name="Siva Kumar Kota" userId="8cadb4c2-62b7-4d45-8089-660ce4513362" providerId="ADAL" clId="{B16F21D6-94FB-4E29-A8D5-FB37B4C0AD14}" dt="2021-12-05T18:43:21.667" v="1357" actId="1076"/>
        <pc:sldMkLst>
          <pc:docMk/>
          <pc:sldMk cId="3234608722" sldId="1019"/>
        </pc:sldMkLst>
        <pc:spChg chg="mod">
          <ac:chgData name="Siva Kumar Kota" userId="8cadb4c2-62b7-4d45-8089-660ce4513362" providerId="ADAL" clId="{B16F21D6-94FB-4E29-A8D5-FB37B4C0AD14}" dt="2021-12-05T18:43:21.667" v="1357" actId="1076"/>
          <ac:spMkLst>
            <pc:docMk/>
            <pc:sldMk cId="3234608722" sldId="1019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3:46.778" v="1173" actId="20577"/>
          <ac:spMkLst>
            <pc:docMk/>
            <pc:sldMk cId="3234608722" sldId="1019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7:47:57.137" v="264" actId="20577"/>
          <ac:spMkLst>
            <pc:docMk/>
            <pc:sldMk cId="3234608722" sldId="1019"/>
            <ac:spMk id="11" creationId="{0535A1EF-4104-473C-AFCF-504E195C3D2E}"/>
          </ac:spMkLst>
        </pc:spChg>
        <pc:spChg chg="mod">
          <ac:chgData name="Siva Kumar Kota" userId="8cadb4c2-62b7-4d45-8089-660ce4513362" providerId="ADAL" clId="{B16F21D6-94FB-4E29-A8D5-FB37B4C0AD14}" dt="2021-12-05T18:19:42.754" v="776" actId="1076"/>
          <ac:spMkLst>
            <pc:docMk/>
            <pc:sldMk cId="3234608722" sldId="1019"/>
            <ac:spMk id="21" creationId="{108AB7EE-96B8-4B8B-8353-854743EFEA0B}"/>
          </ac:spMkLst>
        </pc:spChg>
        <pc:spChg chg="add mod">
          <ac:chgData name="Siva Kumar Kota" userId="8cadb4c2-62b7-4d45-8089-660ce4513362" providerId="ADAL" clId="{B16F21D6-94FB-4E29-A8D5-FB37B4C0AD14}" dt="2021-12-05T17:55:35.453" v="362" actId="1035"/>
          <ac:spMkLst>
            <pc:docMk/>
            <pc:sldMk cId="3234608722" sldId="1019"/>
            <ac:spMk id="28" creationId="{C85FBA26-09D0-40F7-B991-37D82C5E0FB0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38.497" v="291" actId="20577"/>
        <pc:sldMkLst>
          <pc:docMk/>
          <pc:sldMk cId="3901003244" sldId="1021"/>
        </pc:sldMkLst>
        <pc:spChg chg="mod">
          <ac:chgData name="Siva Kumar Kota" userId="8cadb4c2-62b7-4d45-8089-660ce4513362" providerId="ADAL" clId="{B16F21D6-94FB-4E29-A8D5-FB37B4C0AD14}" dt="2021-12-05T17:51:38.497" v="291" actId="20577"/>
          <ac:spMkLst>
            <pc:docMk/>
            <pc:sldMk cId="3901003244" sldId="1021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7:19.824" v="1383" actId="20577"/>
        <pc:sldMkLst>
          <pc:docMk/>
          <pc:sldMk cId="528811835" sldId="1022"/>
        </pc:sldMkLst>
        <pc:spChg chg="mod">
          <ac:chgData name="Siva Kumar Kota" userId="8cadb4c2-62b7-4d45-8089-660ce4513362" providerId="ADAL" clId="{B16F21D6-94FB-4E29-A8D5-FB37B4C0AD14}" dt="2021-12-05T18:47:19.824" v="1383" actId="20577"/>
          <ac:spMkLst>
            <pc:docMk/>
            <pc:sldMk cId="528811835" sldId="1022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0:57.803" v="793" actId="20577"/>
        <pc:sldMkLst>
          <pc:docMk/>
          <pc:sldMk cId="1478773296" sldId="1023"/>
        </pc:sldMkLst>
        <pc:spChg chg="mod">
          <ac:chgData name="Siva Kumar Kota" userId="8cadb4c2-62b7-4d45-8089-660ce4513362" providerId="ADAL" clId="{B16F21D6-94FB-4E29-A8D5-FB37B4C0AD14}" dt="2021-12-05T18:20:57.803" v="793" actId="20577"/>
          <ac:spMkLst>
            <pc:docMk/>
            <pc:sldMk cId="1478773296" sldId="1023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7:32.466" v="1393" actId="20577"/>
        <pc:sldMkLst>
          <pc:docMk/>
          <pc:sldMk cId="183047701" sldId="1024"/>
        </pc:sldMkLst>
        <pc:spChg chg="mod">
          <ac:chgData name="Siva Kumar Kota" userId="8cadb4c2-62b7-4d45-8089-660ce4513362" providerId="ADAL" clId="{B16F21D6-94FB-4E29-A8D5-FB37B4C0AD14}" dt="2021-12-05T18:47:32.466" v="1393" actId="20577"/>
          <ac:spMkLst>
            <pc:docMk/>
            <pc:sldMk cId="183047701" sldId="1024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34.595" v="290" actId="20577"/>
        <pc:sldMkLst>
          <pc:docMk/>
          <pc:sldMk cId="2909477524" sldId="1025"/>
        </pc:sldMkLst>
        <pc:spChg chg="mod">
          <ac:chgData name="Siva Kumar Kota" userId="8cadb4c2-62b7-4d45-8089-660ce4513362" providerId="ADAL" clId="{B16F21D6-94FB-4E29-A8D5-FB37B4C0AD14}" dt="2021-12-05T17:51:34.595" v="290" actId="20577"/>
          <ac:spMkLst>
            <pc:docMk/>
            <pc:sldMk cId="2909477524" sldId="1025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43.491" v="292" actId="20577"/>
        <pc:sldMkLst>
          <pc:docMk/>
          <pc:sldMk cId="1660628167" sldId="1026"/>
        </pc:sldMkLst>
        <pc:spChg chg="mod">
          <ac:chgData name="Siva Kumar Kota" userId="8cadb4c2-62b7-4d45-8089-660ce4513362" providerId="ADAL" clId="{B16F21D6-94FB-4E29-A8D5-FB37B4C0AD14}" dt="2021-12-05T17:51:43.491" v="292" actId="20577"/>
          <ac:spMkLst>
            <pc:docMk/>
            <pc:sldMk cId="1660628167" sldId="1026"/>
            <ac:spMk id="2" creationId="{AE656A2C-5C85-4F85-BC67-E3555A7BD3FA}"/>
          </ac:spMkLst>
        </pc:spChg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863438856" sldId="1027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3339678937" sldId="1028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931566031" sldId="1029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1562506295" sldId="1030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900325582" sldId="1032"/>
        </pc:sldMkLst>
      </pc:sldChg>
      <pc:sldChg chg="addSp delSp modSp add mod">
        <pc:chgData name="Siva Kumar Kota" userId="8cadb4c2-62b7-4d45-8089-660ce4513362" providerId="ADAL" clId="{B16F21D6-94FB-4E29-A8D5-FB37B4C0AD14}" dt="2021-12-05T18:44:00.017" v="1360" actId="1076"/>
        <pc:sldMkLst>
          <pc:docMk/>
          <pc:sldMk cId="3963527653" sldId="1035"/>
        </pc:sldMkLst>
        <pc:spChg chg="mod">
          <ac:chgData name="Siva Kumar Kota" userId="8cadb4c2-62b7-4d45-8089-660ce4513362" providerId="ADAL" clId="{B16F21D6-94FB-4E29-A8D5-FB37B4C0AD14}" dt="2021-12-05T18:44:00.017" v="1360" actId="1076"/>
          <ac:spMkLst>
            <pc:docMk/>
            <pc:sldMk cId="3963527653" sldId="1035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5:40.925" v="1205" actId="20577"/>
          <ac:spMkLst>
            <pc:docMk/>
            <pc:sldMk cId="3963527653" sldId="1035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5:36.297" v="1203" actId="20577"/>
          <ac:spMkLst>
            <pc:docMk/>
            <pc:sldMk cId="3963527653" sldId="1035"/>
            <ac:spMk id="11" creationId="{0535A1EF-4104-473C-AFCF-504E195C3D2E}"/>
          </ac:spMkLst>
        </pc:spChg>
        <pc:spChg chg="del">
          <ac:chgData name="Siva Kumar Kota" userId="8cadb4c2-62b7-4d45-8089-660ce4513362" providerId="ADAL" clId="{B16F21D6-94FB-4E29-A8D5-FB37B4C0AD14}" dt="2021-12-05T17:35:24.278" v="72" actId="478"/>
          <ac:spMkLst>
            <pc:docMk/>
            <pc:sldMk cId="3963527653" sldId="1035"/>
            <ac:spMk id="21" creationId="{108AB7EE-96B8-4B8B-8353-854743EFEA0B}"/>
          </ac:spMkLst>
        </pc:spChg>
        <pc:spChg chg="add mod">
          <ac:chgData name="Siva Kumar Kota" userId="8cadb4c2-62b7-4d45-8089-660ce4513362" providerId="ADAL" clId="{B16F21D6-94FB-4E29-A8D5-FB37B4C0AD14}" dt="2021-12-05T17:56:01.434" v="366"/>
          <ac:spMkLst>
            <pc:docMk/>
            <pc:sldMk cId="3963527653" sldId="1035"/>
            <ac:spMk id="28" creationId="{1A642EE6-C681-4CC4-B957-C08C915D8491}"/>
          </ac:spMkLst>
        </pc:spChg>
        <pc:spChg chg="add mod">
          <ac:chgData name="Siva Kumar Kota" userId="8cadb4c2-62b7-4d45-8089-660ce4513362" providerId="ADAL" clId="{B16F21D6-94FB-4E29-A8D5-FB37B4C0AD14}" dt="2021-12-05T18:26:58.157" v="872"/>
          <ac:spMkLst>
            <pc:docMk/>
            <pc:sldMk cId="3963527653" sldId="1035"/>
            <ac:spMk id="33" creationId="{ADE14642-760A-407B-AB77-7736FABF786F}"/>
          </ac:spMkLst>
        </pc:spChg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1390477889" sldId="1036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3391777907" sldId="1037"/>
        </pc:sldMkLst>
      </pc:sldChg>
      <pc:sldChg chg="addSp modSp add mod">
        <pc:chgData name="Siva Kumar Kota" userId="8cadb4c2-62b7-4d45-8089-660ce4513362" providerId="ADAL" clId="{B16F21D6-94FB-4E29-A8D5-FB37B4C0AD14}" dt="2021-12-05T18:53:00.656" v="1450" actId="2710"/>
        <pc:sldMkLst>
          <pc:docMk/>
          <pc:sldMk cId="2832813272" sldId="1040"/>
        </pc:sldMkLst>
        <pc:spChg chg="mod">
          <ac:chgData name="Siva Kumar Kota" userId="8cadb4c2-62b7-4d45-8089-660ce4513362" providerId="ADAL" clId="{B16F21D6-94FB-4E29-A8D5-FB37B4C0AD14}" dt="2021-12-05T18:31:39.272" v="1126" actId="108"/>
          <ac:spMkLst>
            <pc:docMk/>
            <pc:sldMk cId="2832813272" sldId="1040"/>
            <ac:spMk id="2" creationId="{54B6A821-545C-460F-8F0B-652C6344B3B3}"/>
          </ac:spMkLst>
        </pc:spChg>
        <pc:spChg chg="mod">
          <ac:chgData name="Siva Kumar Kota" userId="8cadb4c2-62b7-4d45-8089-660ce4513362" providerId="ADAL" clId="{B16F21D6-94FB-4E29-A8D5-FB37B4C0AD14}" dt="2021-12-05T18:53:00.656" v="1450" actId="2710"/>
          <ac:spMkLst>
            <pc:docMk/>
            <pc:sldMk cId="2832813272" sldId="1040"/>
            <ac:spMk id="4" creationId="{7AB03DF6-7595-4C8E-82A8-B5D73EA6BF7E}"/>
          </ac:spMkLst>
        </pc:spChg>
        <pc:spChg chg="add mod">
          <ac:chgData name="Siva Kumar Kota" userId="8cadb4c2-62b7-4d45-8089-660ce4513362" providerId="ADAL" clId="{B16F21D6-94FB-4E29-A8D5-FB37B4C0AD14}" dt="2021-12-05T17:34:25.928" v="45" actId="571"/>
          <ac:spMkLst>
            <pc:docMk/>
            <pc:sldMk cId="2832813272" sldId="1040"/>
            <ac:spMk id="5" creationId="{16A3B4EF-40AA-464B-90C5-BC75534571EF}"/>
          </ac:spMkLst>
        </pc:spChg>
        <pc:spChg chg="add mod">
          <ac:chgData name="Siva Kumar Kota" userId="8cadb4c2-62b7-4d45-8089-660ce4513362" providerId="ADAL" clId="{B16F21D6-94FB-4E29-A8D5-FB37B4C0AD14}" dt="2021-12-05T18:52:13.227" v="1446" actId="14100"/>
          <ac:spMkLst>
            <pc:docMk/>
            <pc:sldMk cId="2832813272" sldId="1040"/>
            <ac:spMk id="6" creationId="{2842CB1E-98FF-486F-81B9-87A0DB115CC9}"/>
          </ac:spMkLst>
        </pc:spChg>
        <pc:cxnChg chg="add mod">
          <ac:chgData name="Siva Kumar Kota" userId="8cadb4c2-62b7-4d45-8089-660ce4513362" providerId="ADAL" clId="{B16F21D6-94FB-4E29-A8D5-FB37B4C0AD14}" dt="2021-12-05T18:52:28.316" v="1449" actId="1038"/>
          <ac:cxnSpMkLst>
            <pc:docMk/>
            <pc:sldMk cId="2832813272" sldId="1040"/>
            <ac:cxnSpMk id="8" creationId="{E7BCEEF7-6D56-4ECB-8184-C92FE2A75B33}"/>
          </ac:cxnSpMkLst>
        </pc:cxnChg>
      </pc:sldChg>
      <pc:sldChg chg="addSp modSp add mod">
        <pc:chgData name="Siva Kumar Kota" userId="8cadb4c2-62b7-4d45-8089-660ce4513362" providerId="ADAL" clId="{B16F21D6-94FB-4E29-A8D5-FB37B4C0AD14}" dt="2021-12-05T18:45:07.762" v="1366" actId="108"/>
        <pc:sldMkLst>
          <pc:docMk/>
          <pc:sldMk cId="2419948263" sldId="1053"/>
        </pc:sldMkLst>
        <pc:spChg chg="mod">
          <ac:chgData name="Siva Kumar Kota" userId="8cadb4c2-62b7-4d45-8089-660ce4513362" providerId="ADAL" clId="{B16F21D6-94FB-4E29-A8D5-FB37B4C0AD14}" dt="2021-12-05T18:45:07.762" v="1366" actId="108"/>
          <ac:spMkLst>
            <pc:docMk/>
            <pc:sldMk cId="2419948263" sldId="1053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6:53.886" v="1210" actId="20577"/>
          <ac:spMkLst>
            <pc:docMk/>
            <pc:sldMk cId="2419948263" sldId="1053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6:50.230" v="1208" actId="20577"/>
          <ac:spMkLst>
            <pc:docMk/>
            <pc:sldMk cId="2419948263" sldId="1053"/>
            <ac:spMk id="11" creationId="{0535A1EF-4104-473C-AFCF-504E195C3D2E}"/>
          </ac:spMkLst>
        </pc:spChg>
        <pc:spChg chg="add mod">
          <ac:chgData name="Siva Kumar Kota" userId="8cadb4c2-62b7-4d45-8089-660ce4513362" providerId="ADAL" clId="{B16F21D6-94FB-4E29-A8D5-FB37B4C0AD14}" dt="2021-12-05T17:56:09.988" v="367"/>
          <ac:spMkLst>
            <pc:docMk/>
            <pc:sldMk cId="2419948263" sldId="1053"/>
            <ac:spMk id="24" creationId="{AC2CD745-47C3-4CA2-AE12-557C7721AC40}"/>
          </ac:spMkLst>
        </pc:spChg>
        <pc:spChg chg="add mod">
          <ac:chgData name="Siva Kumar Kota" userId="8cadb4c2-62b7-4d45-8089-660ce4513362" providerId="ADAL" clId="{B16F21D6-94FB-4E29-A8D5-FB37B4C0AD14}" dt="2021-12-05T18:27:05.224" v="873"/>
          <ac:spMkLst>
            <pc:docMk/>
            <pc:sldMk cId="2419948263" sldId="1053"/>
            <ac:spMk id="28" creationId="{493B8AE9-ABB6-4994-B1FD-295BD4B49DAB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757249817" sldId="1054"/>
        </pc:sldMkLst>
      </pc:sldChg>
      <pc:sldChg chg="add">
        <pc:chgData name="Siva Kumar Kota" userId="8cadb4c2-62b7-4d45-8089-660ce4513362" providerId="ADAL" clId="{B16F21D6-94FB-4E29-A8D5-FB37B4C0AD14}" dt="2021-12-05T17:00:52.010" v="33"/>
        <pc:sldMkLst>
          <pc:docMk/>
          <pc:sldMk cId="2252265321" sldId="1054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565979971" sldId="1055"/>
        </pc:sldMkLst>
      </pc:sldChg>
      <pc:sldChg chg="modSp add mod">
        <pc:chgData name="Siva Kumar Kota" userId="8cadb4c2-62b7-4d45-8089-660ce4513362" providerId="ADAL" clId="{B16F21D6-94FB-4E29-A8D5-FB37B4C0AD14}" dt="2021-12-05T18:40:12.790" v="1315" actId="20577"/>
        <pc:sldMkLst>
          <pc:docMk/>
          <pc:sldMk cId="1671002944" sldId="1055"/>
        </pc:sldMkLst>
        <pc:spChg chg="mod">
          <ac:chgData name="Siva Kumar Kota" userId="8cadb4c2-62b7-4d45-8089-660ce4513362" providerId="ADAL" clId="{B16F21D6-94FB-4E29-A8D5-FB37B4C0AD14}" dt="2021-12-05T18:40:12.790" v="1315" actId="20577"/>
          <ac:spMkLst>
            <pc:docMk/>
            <pc:sldMk cId="1671002944" sldId="1055"/>
            <ac:spMk id="2" creationId="{AE656A2C-5C85-4F85-BC67-E3555A7BD3FA}"/>
          </ac:spMkLst>
        </pc:spChg>
      </pc:sldChg>
      <pc:sldChg chg="add mod modShow">
        <pc:chgData name="Siva Kumar Kota" userId="8cadb4c2-62b7-4d45-8089-660ce4513362" providerId="ADAL" clId="{B16F21D6-94FB-4E29-A8D5-FB37B4C0AD14}" dt="2021-12-05T17:56:27.119" v="368" actId="729"/>
        <pc:sldMkLst>
          <pc:docMk/>
          <pc:sldMk cId="1932654694" sldId="1056"/>
        </pc:sldMkLst>
      </pc:sldChg>
      <pc:sldChg chg="modSp add mod">
        <pc:chgData name="Siva Kumar Kota" userId="8cadb4c2-62b7-4d45-8089-660ce4513362" providerId="ADAL" clId="{B16F21D6-94FB-4E29-A8D5-FB37B4C0AD14}" dt="2021-12-05T18:20:38.900" v="784" actId="20577"/>
        <pc:sldMkLst>
          <pc:docMk/>
          <pc:sldMk cId="116133175" sldId="1057"/>
        </pc:sldMkLst>
        <pc:spChg chg="mod">
          <ac:chgData name="Siva Kumar Kota" userId="8cadb4c2-62b7-4d45-8089-660ce4513362" providerId="ADAL" clId="{B16F21D6-94FB-4E29-A8D5-FB37B4C0AD14}" dt="2021-12-05T18:20:38.900" v="784" actId="20577"/>
          <ac:spMkLst>
            <pc:docMk/>
            <pc:sldMk cId="116133175" sldId="1057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587866906" sldId="1057"/>
        </pc:sldMkLst>
      </pc:sldChg>
      <pc:sldChg chg="modSp add mod">
        <pc:chgData name="Siva Kumar Kota" userId="8cadb4c2-62b7-4d45-8089-660ce4513362" providerId="ADAL" clId="{B16F21D6-94FB-4E29-A8D5-FB37B4C0AD14}" dt="2021-12-05T17:39:22.097" v="157" actId="20577"/>
        <pc:sldMkLst>
          <pc:docMk/>
          <pc:sldMk cId="16050154" sldId="1058"/>
        </pc:sldMkLst>
        <pc:spChg chg="mod">
          <ac:chgData name="Siva Kumar Kota" userId="8cadb4c2-62b7-4d45-8089-660ce4513362" providerId="ADAL" clId="{B16F21D6-94FB-4E29-A8D5-FB37B4C0AD14}" dt="2021-12-05T17:39:22.097" v="157" actId="20577"/>
          <ac:spMkLst>
            <pc:docMk/>
            <pc:sldMk cId="16050154" sldId="1058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919960077" sldId="1058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12904723" sldId="1059"/>
        </pc:sldMkLst>
      </pc:sldChg>
      <pc:sldChg chg="modSp add mod">
        <pc:chgData name="Siva Kumar Kota" userId="8cadb4c2-62b7-4d45-8089-660ce4513362" providerId="ADAL" clId="{B16F21D6-94FB-4E29-A8D5-FB37B4C0AD14}" dt="2021-12-05T17:39:36.035" v="168" actId="20577"/>
        <pc:sldMkLst>
          <pc:docMk/>
          <pc:sldMk cId="2928137803" sldId="1059"/>
        </pc:sldMkLst>
        <pc:spChg chg="mod">
          <ac:chgData name="Siva Kumar Kota" userId="8cadb4c2-62b7-4d45-8089-660ce4513362" providerId="ADAL" clId="{B16F21D6-94FB-4E29-A8D5-FB37B4C0AD14}" dt="2021-12-05T17:39:36.035" v="168" actId="20577"/>
          <ac:spMkLst>
            <pc:docMk/>
            <pc:sldMk cId="2928137803" sldId="1059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40:01.775" v="193" actId="6549"/>
        <pc:sldMkLst>
          <pc:docMk/>
          <pc:sldMk cId="1031857709" sldId="1060"/>
        </pc:sldMkLst>
        <pc:spChg chg="mod">
          <ac:chgData name="Siva Kumar Kota" userId="8cadb4c2-62b7-4d45-8089-660ce4513362" providerId="ADAL" clId="{B16F21D6-94FB-4E29-A8D5-FB37B4C0AD14}" dt="2021-12-05T17:40:01.775" v="193" actId="6549"/>
          <ac:spMkLst>
            <pc:docMk/>
            <pc:sldMk cId="1031857709" sldId="1060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300827087" sldId="1060"/>
        </pc:sldMkLst>
      </pc:sldChg>
      <pc:sldChg chg="modSp add mod">
        <pc:chgData name="Siva Kumar Kota" userId="8cadb4c2-62b7-4d45-8089-660ce4513362" providerId="ADAL" clId="{B16F21D6-94FB-4E29-A8D5-FB37B4C0AD14}" dt="2021-12-05T17:40:19.157" v="217" actId="6549"/>
        <pc:sldMkLst>
          <pc:docMk/>
          <pc:sldMk cId="653436385" sldId="1061"/>
        </pc:sldMkLst>
        <pc:spChg chg="mod">
          <ac:chgData name="Siva Kumar Kota" userId="8cadb4c2-62b7-4d45-8089-660ce4513362" providerId="ADAL" clId="{B16F21D6-94FB-4E29-A8D5-FB37B4C0AD14}" dt="2021-12-05T17:40:19.157" v="217" actId="6549"/>
          <ac:spMkLst>
            <pc:docMk/>
            <pc:sldMk cId="653436385" sldId="106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2161031471" sldId="1061"/>
        </pc:sldMkLst>
      </pc:sldChg>
      <pc:sldChg chg="modSp add mod">
        <pc:chgData name="Siva Kumar Kota" userId="8cadb4c2-62b7-4d45-8089-660ce4513362" providerId="ADAL" clId="{B16F21D6-94FB-4E29-A8D5-FB37B4C0AD14}" dt="2021-12-05T17:40:59.025" v="232" actId="20577"/>
        <pc:sldMkLst>
          <pc:docMk/>
          <pc:sldMk cId="205796434" sldId="1063"/>
        </pc:sldMkLst>
        <pc:spChg chg="mod">
          <ac:chgData name="Siva Kumar Kota" userId="8cadb4c2-62b7-4d45-8089-660ce4513362" providerId="ADAL" clId="{B16F21D6-94FB-4E29-A8D5-FB37B4C0AD14}" dt="2021-12-05T17:40:59.025" v="232" actId="20577"/>
          <ac:spMkLst>
            <pc:docMk/>
            <pc:sldMk cId="205796434" sldId="1063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039064458" sldId="1063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404584714" sldId="1064"/>
        </pc:sldMkLst>
      </pc:sldChg>
      <pc:sldChg chg="modSp add mod">
        <pc:chgData name="Siva Kumar Kota" userId="8cadb4c2-62b7-4d45-8089-660ce4513362" providerId="ADAL" clId="{B16F21D6-94FB-4E29-A8D5-FB37B4C0AD14}" dt="2021-12-05T17:41:02.916" v="233" actId="20577"/>
        <pc:sldMkLst>
          <pc:docMk/>
          <pc:sldMk cId="2082504455" sldId="1064"/>
        </pc:sldMkLst>
        <pc:spChg chg="mod">
          <ac:chgData name="Siva Kumar Kota" userId="8cadb4c2-62b7-4d45-8089-660ce4513362" providerId="ADAL" clId="{B16F21D6-94FB-4E29-A8D5-FB37B4C0AD14}" dt="2021-12-05T17:41:02.916" v="233" actId="20577"/>
          <ac:spMkLst>
            <pc:docMk/>
            <pc:sldMk cId="2082504455" sldId="1064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40:40.246" v="224" actId="20577"/>
        <pc:sldMkLst>
          <pc:docMk/>
          <pc:sldMk cId="1158564686" sldId="1065"/>
        </pc:sldMkLst>
        <pc:spChg chg="mod">
          <ac:chgData name="Siva Kumar Kota" userId="8cadb4c2-62b7-4d45-8089-660ce4513362" providerId="ADAL" clId="{B16F21D6-94FB-4E29-A8D5-FB37B4C0AD14}" dt="2021-12-05T17:40:40.246" v="224" actId="20577"/>
          <ac:spMkLst>
            <pc:docMk/>
            <pc:sldMk cId="1158564686" sldId="1065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827425861" sldId="1065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435953879" sldId="1066"/>
        </pc:sldMkLst>
      </pc:sldChg>
      <pc:sldChg chg="modSp add mod">
        <pc:chgData name="Siva Kumar Kota" userId="8cadb4c2-62b7-4d45-8089-660ce4513362" providerId="ADAL" clId="{B16F21D6-94FB-4E29-A8D5-FB37B4C0AD14}" dt="2021-12-05T17:40:45.205" v="231" actId="20577"/>
        <pc:sldMkLst>
          <pc:docMk/>
          <pc:sldMk cId="1876460678" sldId="1066"/>
        </pc:sldMkLst>
        <pc:spChg chg="mod">
          <ac:chgData name="Siva Kumar Kota" userId="8cadb4c2-62b7-4d45-8089-660ce4513362" providerId="ADAL" clId="{B16F21D6-94FB-4E29-A8D5-FB37B4C0AD14}" dt="2021-12-05T17:40:45.205" v="231" actId="20577"/>
          <ac:spMkLst>
            <pc:docMk/>
            <pc:sldMk cId="1876460678" sldId="1066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5:51.246" v="1371" actId="1076"/>
        <pc:sldMkLst>
          <pc:docMk/>
          <pc:sldMk cId="2237763977" sldId="1068"/>
        </pc:sldMkLst>
        <pc:spChg chg="mod">
          <ac:chgData name="Siva Kumar Kota" userId="8cadb4c2-62b7-4d45-8089-660ce4513362" providerId="ADAL" clId="{B16F21D6-94FB-4E29-A8D5-FB37B4C0AD14}" dt="2021-12-05T18:45:51.246" v="1371" actId="1076"/>
          <ac:spMkLst>
            <pc:docMk/>
            <pc:sldMk cId="2237763977" sldId="1068"/>
            <ac:spMk id="6" creationId="{EEE52815-CFA6-45AB-821B-5C53B35D54AE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2356686833" sldId="1068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22414624" sldId="1069"/>
        </pc:sldMkLst>
      </pc:sldChg>
      <pc:sldChg chg="modSp add mod">
        <pc:chgData name="Siva Kumar Kota" userId="8cadb4c2-62b7-4d45-8089-660ce4513362" providerId="ADAL" clId="{B16F21D6-94FB-4E29-A8D5-FB37B4C0AD14}" dt="2021-12-05T18:46:58.956" v="1377" actId="1076"/>
        <pc:sldMkLst>
          <pc:docMk/>
          <pc:sldMk cId="1823505750" sldId="1069"/>
        </pc:sldMkLst>
        <pc:spChg chg="mod">
          <ac:chgData name="Siva Kumar Kota" userId="8cadb4c2-62b7-4d45-8089-660ce4513362" providerId="ADAL" clId="{B16F21D6-94FB-4E29-A8D5-FB37B4C0AD14}" dt="2021-12-05T18:46:58.956" v="1377" actId="1076"/>
          <ac:spMkLst>
            <pc:docMk/>
            <pc:sldMk cId="1823505750" sldId="1069"/>
            <ac:spMk id="6" creationId="{EEE52815-CFA6-45AB-821B-5C53B35D54AE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65170354" sldId="1070"/>
        </pc:sldMkLst>
      </pc:sldChg>
      <pc:sldChg chg="add">
        <pc:chgData name="Siva Kumar Kota" userId="8cadb4c2-62b7-4d45-8089-660ce4513362" providerId="ADAL" clId="{B16F21D6-94FB-4E29-A8D5-FB37B4C0AD14}" dt="2021-12-05T17:00:52.010" v="33"/>
        <pc:sldMkLst>
          <pc:docMk/>
          <pc:sldMk cId="3879450621" sldId="1070"/>
        </pc:sldMkLst>
      </pc:sldChg>
      <pc:sldChg chg="modSp add mod">
        <pc:chgData name="Siva Kumar Kota" userId="8cadb4c2-62b7-4d45-8089-660ce4513362" providerId="ADAL" clId="{B16F21D6-94FB-4E29-A8D5-FB37B4C0AD14}" dt="2021-12-05T18:20:30.710" v="780" actId="20577"/>
        <pc:sldMkLst>
          <pc:docMk/>
          <pc:sldMk cId="726289445" sldId="1071"/>
        </pc:sldMkLst>
        <pc:spChg chg="mod">
          <ac:chgData name="Siva Kumar Kota" userId="8cadb4c2-62b7-4d45-8089-660ce4513362" providerId="ADAL" clId="{B16F21D6-94FB-4E29-A8D5-FB37B4C0AD14}" dt="2021-12-05T18:20:30.710" v="780" actId="20577"/>
          <ac:spMkLst>
            <pc:docMk/>
            <pc:sldMk cId="726289445" sldId="107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068276474" sldId="1071"/>
        </pc:sldMkLst>
      </pc:sldChg>
      <pc:sldChg chg="add del ord">
        <pc:chgData name="Siva Kumar Kota" userId="8cadb4c2-62b7-4d45-8089-660ce4513362" providerId="ADAL" clId="{B16F21D6-94FB-4E29-A8D5-FB37B4C0AD14}" dt="2021-12-05T18:49:07.019" v="1401" actId="47"/>
        <pc:sldMkLst>
          <pc:docMk/>
          <pc:sldMk cId="250425512" sldId="1072"/>
        </pc:sldMkLst>
      </pc:sldChg>
      <pc:sldChg chg="add del">
        <pc:chgData name="Siva Kumar Kota" userId="8cadb4c2-62b7-4d45-8089-660ce4513362" providerId="ADAL" clId="{B16F21D6-94FB-4E29-A8D5-FB37B4C0AD14}" dt="2021-12-05T18:15:29.871" v="758" actId="47"/>
        <pc:sldMkLst>
          <pc:docMk/>
          <pc:sldMk cId="1288918169" sldId="1073"/>
        </pc:sldMkLst>
      </pc:sldChg>
      <pc:sldChg chg="add del">
        <pc:chgData name="Siva Kumar Kota" userId="8cadb4c2-62b7-4d45-8089-660ce4513362" providerId="ADAL" clId="{B16F21D6-94FB-4E29-A8D5-FB37B4C0AD14}" dt="2021-12-05T17:57:18.704" v="369" actId="47"/>
        <pc:sldMkLst>
          <pc:docMk/>
          <pc:sldMk cId="1564363262" sldId="1073"/>
        </pc:sldMkLst>
      </pc:sldChg>
      <pc:sldChg chg="add ord">
        <pc:chgData name="Siva Kumar Kota" userId="8cadb4c2-62b7-4d45-8089-660ce4513362" providerId="ADAL" clId="{B16F21D6-94FB-4E29-A8D5-FB37B4C0AD14}" dt="2021-12-05T17:38:40.634" v="147"/>
        <pc:sldMkLst>
          <pc:docMk/>
          <pc:sldMk cId="522454596" sldId="1074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551574624" sldId="1075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967187118" sldId="1075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4061746181" sldId="107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06276966" sldId="1076"/>
        </pc:sldMkLst>
      </pc:sldChg>
      <pc:sldChg chg="modSp add mod">
        <pc:chgData name="Siva Kumar Kota" userId="8cadb4c2-62b7-4d45-8089-660ce4513362" providerId="ADAL" clId="{B16F21D6-94FB-4E29-A8D5-FB37B4C0AD14}" dt="2021-12-05T17:03:54.390" v="40" actId="20577"/>
        <pc:sldMkLst>
          <pc:docMk/>
          <pc:sldMk cId="757249817" sldId="1076"/>
        </pc:sldMkLst>
        <pc:spChg chg="mod">
          <ac:chgData name="Siva Kumar Kota" userId="8cadb4c2-62b7-4d45-8089-660ce4513362" providerId="ADAL" clId="{B16F21D6-94FB-4E29-A8D5-FB37B4C0AD14}" dt="2021-12-05T17:03:54.390" v="40" actId="20577"/>
          <ac:spMkLst>
            <pc:docMk/>
            <pc:sldMk cId="757249817" sldId="1076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815700239" sldId="107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022079675" sldId="1076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586173289" sldId="1076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428984109" sldId="1077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545734269" sldId="1077"/>
        </pc:sldMkLst>
      </pc:sldChg>
      <pc:sldChg chg="modSp add mod">
        <pc:chgData name="Siva Kumar Kota" userId="8cadb4c2-62b7-4d45-8089-660ce4513362" providerId="ADAL" clId="{B16F21D6-94FB-4E29-A8D5-FB37B4C0AD14}" dt="2021-12-05T17:03:58.854" v="41" actId="20577"/>
        <pc:sldMkLst>
          <pc:docMk/>
          <pc:sldMk cId="565979971" sldId="1077"/>
        </pc:sldMkLst>
        <pc:spChg chg="mod">
          <ac:chgData name="Siva Kumar Kota" userId="8cadb4c2-62b7-4d45-8089-660ce4513362" providerId="ADAL" clId="{B16F21D6-94FB-4E29-A8D5-FB37B4C0AD14}" dt="2021-12-05T17:03:58.854" v="41" actId="20577"/>
          <ac:spMkLst>
            <pc:docMk/>
            <pc:sldMk cId="565979971" sldId="1077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302579015" sldId="1077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4235662022" sldId="1077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942701249" sldId="107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760399251" sldId="1078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842735750" sldId="1078"/>
        </pc:sldMkLst>
      </pc:sldChg>
      <pc:sldChg chg="modSp add mod">
        <pc:chgData name="Siva Kumar Kota" userId="8cadb4c2-62b7-4d45-8089-660ce4513362" providerId="ADAL" clId="{B16F21D6-94FB-4E29-A8D5-FB37B4C0AD14}" dt="2021-12-05T17:04:04.262" v="42" actId="20577"/>
        <pc:sldMkLst>
          <pc:docMk/>
          <pc:sldMk cId="3587866906" sldId="1078"/>
        </pc:sldMkLst>
        <pc:spChg chg="mod">
          <ac:chgData name="Siva Kumar Kota" userId="8cadb4c2-62b7-4d45-8089-660ce4513362" providerId="ADAL" clId="{B16F21D6-94FB-4E29-A8D5-FB37B4C0AD14}" dt="2021-12-05T17:04:04.262" v="42" actId="20577"/>
          <ac:spMkLst>
            <pc:docMk/>
            <pc:sldMk cId="3587866906" sldId="1078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3860141156" sldId="1078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0959404" sldId="107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265639474" sldId="1079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2307769419" sldId="1079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629720148" sldId="1079"/>
        </pc:sldMkLst>
      </pc:sldChg>
      <pc:sldChg chg="modSp add mod">
        <pc:chgData name="Siva Kumar Kota" userId="8cadb4c2-62b7-4d45-8089-660ce4513362" providerId="ADAL" clId="{B16F21D6-94FB-4E29-A8D5-FB37B4C0AD14}" dt="2021-12-05T18:20:14.435" v="778" actId="20577"/>
        <pc:sldMkLst>
          <pc:docMk/>
          <pc:sldMk cId="3919960077" sldId="1079"/>
        </pc:sldMkLst>
        <pc:spChg chg="mod">
          <ac:chgData name="Siva Kumar Kota" userId="8cadb4c2-62b7-4d45-8089-660ce4513362" providerId="ADAL" clId="{B16F21D6-94FB-4E29-A8D5-FB37B4C0AD14}" dt="2021-12-05T18:20:14.435" v="778" actId="20577"/>
          <ac:spMkLst>
            <pc:docMk/>
            <pc:sldMk cId="3919960077" sldId="1079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789471000" sldId="1080"/>
        </pc:sldMkLst>
      </pc:sldChg>
      <pc:sldChg chg="modSp add mod">
        <pc:chgData name="Siva Kumar Kota" userId="8cadb4c2-62b7-4d45-8089-660ce4513362" providerId="ADAL" clId="{B16F21D6-94FB-4E29-A8D5-FB37B4C0AD14}" dt="2021-12-05T18:20:11.664" v="777" actId="20577"/>
        <pc:sldMkLst>
          <pc:docMk/>
          <pc:sldMk cId="1512904723" sldId="1080"/>
        </pc:sldMkLst>
        <pc:spChg chg="mod">
          <ac:chgData name="Siva Kumar Kota" userId="8cadb4c2-62b7-4d45-8089-660ce4513362" providerId="ADAL" clId="{B16F21D6-94FB-4E29-A8D5-FB37B4C0AD14}" dt="2021-12-05T18:20:11.664" v="777" actId="20577"/>
          <ac:spMkLst>
            <pc:docMk/>
            <pc:sldMk cId="1512904723" sldId="1080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597973551" sldId="108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26873615" sldId="1080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371565038" sldId="1080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458449203" sldId="1081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817484613" sldId="1081"/>
        </pc:sldMkLst>
      </pc:sldChg>
      <pc:sldChg chg="modSp add mod">
        <pc:chgData name="Siva Kumar Kota" userId="8cadb4c2-62b7-4d45-8089-660ce4513362" providerId="ADAL" clId="{B16F21D6-94FB-4E29-A8D5-FB37B4C0AD14}" dt="2021-12-05T17:37:29.654" v="121" actId="20577"/>
        <pc:sldMkLst>
          <pc:docMk/>
          <pc:sldMk cId="1300827087" sldId="1081"/>
        </pc:sldMkLst>
        <pc:spChg chg="mod">
          <ac:chgData name="Siva Kumar Kota" userId="8cadb4c2-62b7-4d45-8089-660ce4513362" providerId="ADAL" clId="{B16F21D6-94FB-4E29-A8D5-FB37B4C0AD14}" dt="2021-12-05T17:37:29.654" v="121" actId="20577"/>
          <ac:spMkLst>
            <pc:docMk/>
            <pc:sldMk cId="1300827087" sldId="108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360874445" sldId="1081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857089153" sldId="1081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009090108" sldId="1082"/>
        </pc:sldMkLst>
      </pc:sldChg>
      <pc:sldChg chg="modSp add mod">
        <pc:chgData name="Siva Kumar Kota" userId="8cadb4c2-62b7-4d45-8089-660ce4513362" providerId="ADAL" clId="{B16F21D6-94FB-4E29-A8D5-FB37B4C0AD14}" dt="2021-12-05T17:37:50.132" v="145" actId="6549"/>
        <pc:sldMkLst>
          <pc:docMk/>
          <pc:sldMk cId="2161031471" sldId="1082"/>
        </pc:sldMkLst>
        <pc:spChg chg="mod">
          <ac:chgData name="Siva Kumar Kota" userId="8cadb4c2-62b7-4d45-8089-660ce4513362" providerId="ADAL" clId="{B16F21D6-94FB-4E29-A8D5-FB37B4C0AD14}" dt="2021-12-05T17:37:50.132" v="145" actId="6549"/>
          <ac:spMkLst>
            <pc:docMk/>
            <pc:sldMk cId="2161031471" sldId="1082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665024349" sldId="1082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825740827" sldId="1082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72064902" sldId="1083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211781662" sldId="1083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499945487" sldId="1083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2268152381" sldId="1083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476296648" sldId="1084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831089954" sldId="1084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358294751" sldId="1084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685870883" sldId="1084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1228464" sldId="1085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4043155827" sldId="1085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4230133970" sldId="108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4252256552" sldId="108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16090847" sldId="108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44156160" sldId="1086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847967186" sldId="1086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08106032" sldId="108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61538535" sldId="1087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838925328" sldId="1087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59438492" sldId="1087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2903952099" sldId="1087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95873039" sldId="1088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48993791" sldId="1088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178305097" sldId="108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526519640" sldId="108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531408967" sldId="1089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972962108" sldId="1089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3123023811" sldId="108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986256970" sldId="108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565139729" sldId="109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054615990" sldId="1090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152278217" sldId="1090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360141292" sldId="109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22939815" sldId="1091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625456819" sldId="1091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655296359" sldId="1092"/>
        </pc:sldMkLst>
      </pc:sldChg>
      <pc:sldChg chg="modSp add mod">
        <pc:chgData name="Siva Kumar Kota" userId="8cadb4c2-62b7-4d45-8089-660ce4513362" providerId="ADAL" clId="{B16F21D6-94FB-4E29-A8D5-FB37B4C0AD14}" dt="2021-12-05T17:58:22.755" v="402" actId="6549"/>
        <pc:sldMkLst>
          <pc:docMk/>
          <pc:sldMk cId="1732784477" sldId="1093"/>
        </pc:sldMkLst>
        <pc:spChg chg="mod">
          <ac:chgData name="Siva Kumar Kota" userId="8cadb4c2-62b7-4d45-8089-660ce4513362" providerId="ADAL" clId="{B16F21D6-94FB-4E29-A8D5-FB37B4C0AD14}" dt="2021-12-05T17:58:22.755" v="402" actId="6549"/>
          <ac:spMkLst>
            <pc:docMk/>
            <pc:sldMk cId="1732784477" sldId="1093"/>
            <ac:spMk id="2" creationId="{AE656A2C-5C85-4F85-BC67-E3555A7BD3FA}"/>
          </ac:spMkLst>
        </pc:spChg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286627070" sldId="1094"/>
        </pc:sldMkLst>
      </pc:sldChg>
      <pc:sldChg chg="modSp new mod">
        <pc:chgData name="Siva Kumar Kota" userId="8cadb4c2-62b7-4d45-8089-660ce4513362" providerId="ADAL" clId="{B16F21D6-94FB-4E29-A8D5-FB37B4C0AD14}" dt="2021-12-05T17:44:39.059" v="250" actId="20577"/>
        <pc:sldMkLst>
          <pc:docMk/>
          <pc:sldMk cId="4283728125" sldId="1095"/>
        </pc:sldMkLst>
        <pc:spChg chg="mod">
          <ac:chgData name="Siva Kumar Kota" userId="8cadb4c2-62b7-4d45-8089-660ce4513362" providerId="ADAL" clId="{B16F21D6-94FB-4E29-A8D5-FB37B4C0AD14}" dt="2021-12-05T17:44:39.059" v="250" actId="20577"/>
          <ac:spMkLst>
            <pc:docMk/>
            <pc:sldMk cId="4283728125" sldId="1095"/>
            <ac:spMk id="2" creationId="{2D340312-25CC-4845-AC98-9D7AA68AE0C1}"/>
          </ac:spMkLst>
        </pc:spChg>
      </pc:sldChg>
      <pc:sldChg chg="modSp add mod ord">
        <pc:chgData name="Siva Kumar Kota" userId="8cadb4c2-62b7-4d45-8089-660ce4513362" providerId="ADAL" clId="{B16F21D6-94FB-4E29-A8D5-FB37B4C0AD14}" dt="2021-12-06T04:17:57.821" v="1574" actId="207"/>
        <pc:sldMkLst>
          <pc:docMk/>
          <pc:sldMk cId="3407437024" sldId="1096"/>
        </pc:sldMkLst>
        <pc:spChg chg="mod">
          <ac:chgData name="Siva Kumar Kota" userId="8cadb4c2-62b7-4d45-8089-660ce4513362" providerId="ADAL" clId="{B16F21D6-94FB-4E29-A8D5-FB37B4C0AD14}" dt="2021-12-06T04:17:57.821" v="1574" actId="207"/>
          <ac:spMkLst>
            <pc:docMk/>
            <pc:sldMk cId="3407437024" sldId="1096"/>
            <ac:spMk id="7" creationId="{4BE604CD-F850-484D-89DA-F5D081275A26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17.579" v="860" actId="20577"/>
        <pc:sldMkLst>
          <pc:docMk/>
          <pc:sldMk cId="1087510455" sldId="1097"/>
        </pc:sldMkLst>
        <pc:spChg chg="mod">
          <ac:chgData name="Siva Kumar Kota" userId="8cadb4c2-62b7-4d45-8089-660ce4513362" providerId="ADAL" clId="{B16F21D6-94FB-4E29-A8D5-FB37B4C0AD14}" dt="2021-12-05T18:25:17.579" v="860" actId="20577"/>
          <ac:spMkLst>
            <pc:docMk/>
            <pc:sldMk cId="1087510455" sldId="1097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28.235" v="861"/>
        <pc:sldMkLst>
          <pc:docMk/>
          <pc:sldMk cId="1964627432" sldId="1098"/>
        </pc:sldMkLst>
        <pc:spChg chg="mod">
          <ac:chgData name="Siva Kumar Kota" userId="8cadb4c2-62b7-4d45-8089-660ce4513362" providerId="ADAL" clId="{B16F21D6-94FB-4E29-A8D5-FB37B4C0AD14}" dt="2021-12-05T18:25:28.235" v="861"/>
          <ac:spMkLst>
            <pc:docMk/>
            <pc:sldMk cId="1964627432" sldId="1098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31.611" v="862"/>
        <pc:sldMkLst>
          <pc:docMk/>
          <pc:sldMk cId="2001295172" sldId="1099"/>
        </pc:sldMkLst>
        <pc:spChg chg="mod">
          <ac:chgData name="Siva Kumar Kota" userId="8cadb4c2-62b7-4d45-8089-660ce4513362" providerId="ADAL" clId="{B16F21D6-94FB-4E29-A8D5-FB37B4C0AD14}" dt="2021-12-05T18:25:31.611" v="862"/>
          <ac:spMkLst>
            <pc:docMk/>
            <pc:sldMk cId="2001295172" sldId="1099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38.716" v="865" actId="20577"/>
        <pc:sldMkLst>
          <pc:docMk/>
          <pc:sldMk cId="3215089372" sldId="1100"/>
        </pc:sldMkLst>
        <pc:spChg chg="mod">
          <ac:chgData name="Siva Kumar Kota" userId="8cadb4c2-62b7-4d45-8089-660ce4513362" providerId="ADAL" clId="{B16F21D6-94FB-4E29-A8D5-FB37B4C0AD14}" dt="2021-12-05T18:25:38.716" v="865" actId="20577"/>
          <ac:spMkLst>
            <pc:docMk/>
            <pc:sldMk cId="3215089372" sldId="1100"/>
            <ac:spMk id="2" creationId="{AE656A2C-5C85-4F85-BC67-E3555A7BD3FA}"/>
          </ac:spMkLst>
        </pc:spChg>
      </pc:sldChg>
      <pc:sldChg chg="add ord">
        <pc:chgData name="Siva Kumar Kota" userId="8cadb4c2-62b7-4d45-8089-660ce4513362" providerId="ADAL" clId="{B16F21D6-94FB-4E29-A8D5-FB37B4C0AD14}" dt="2021-12-05T18:15:50.200" v="760"/>
        <pc:sldMkLst>
          <pc:docMk/>
          <pc:sldMk cId="613016839" sldId="1101"/>
        </pc:sldMkLst>
      </pc:sldChg>
      <pc:sldChg chg="add">
        <pc:chgData name="Siva Kumar Kota" userId="8cadb4c2-62b7-4d45-8089-660ce4513362" providerId="ADAL" clId="{B16F21D6-94FB-4E29-A8D5-FB37B4C0AD14}" dt="2021-12-05T18:16:53.350" v="761"/>
        <pc:sldMkLst>
          <pc:docMk/>
          <pc:sldMk cId="2710855179" sldId="110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Variations</a:t>
            </a:r>
            <a:r>
              <a:rPr lang="en-SG" baseline="0" dirty="0"/>
              <a:t> in the pH with respect to time and different lime dosages</a:t>
            </a:r>
            <a:endParaRPr lang="en-S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 @7000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4.82</c:v>
                </c:pt>
                <c:pt idx="2">
                  <c:v>6.49</c:v>
                </c:pt>
                <c:pt idx="3">
                  <c:v>8.49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78-4491-BB09-EA939C4DBA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 @7500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9.98</c:v>
                </c:pt>
                <c:pt idx="2">
                  <c:v>11.08</c:v>
                </c:pt>
                <c:pt idx="3">
                  <c:v>11.46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78-4491-BB09-EA939C4DBA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 @8000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11.69</c:v>
                </c:pt>
                <c:pt idx="2">
                  <c:v>11.81</c:v>
                </c:pt>
                <c:pt idx="3">
                  <c:v>11.93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578-4491-BB09-EA939C4DB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6202336"/>
        <c:axId val="656196512"/>
      </c:scatterChart>
      <c:valAx>
        <c:axId val="656202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196512"/>
        <c:crosses val="autoZero"/>
        <c:crossBetween val="midCat"/>
      </c:valAx>
      <c:valAx>
        <c:axId val="65619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202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E3A88-59E1-4C01-A530-F5422855D99F}" type="datetimeFigureOut">
              <a:rPr lang="en-SG" smtClean="0"/>
              <a:t>7/12/2021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F328A-02D7-4442-91D6-BDE616881A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198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Area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F328A-02D7-4442-91D6-BDE616881AA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360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r>
              <a:rPr lang="en" dirty="0"/>
              <a:t>SK</a:t>
            </a:r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" name="Google Shape;143;p13">
            <a:extLst>
              <a:ext uri="{FF2B5EF4-FFF2-40B4-BE49-F238E27FC236}">
                <a16:creationId xmlns:a16="http://schemas.microsoft.com/office/drawing/2014/main" id="{AC73A89F-BE65-4AC0-BD7F-32547F888D4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339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5173D-56D9-4D8A-BE9C-F07DC8BD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89AC-94DD-4EF9-9744-994C5025DD40}"/>
              </a:ext>
            </a:extLst>
          </p:cNvPr>
          <p:cNvSpPr txBox="1">
            <a:spLocks/>
          </p:cNvSpPr>
          <p:nvPr/>
        </p:nvSpPr>
        <p:spPr>
          <a:xfrm>
            <a:off x="2971331" y="3429000"/>
            <a:ext cx="7706194" cy="7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▰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MICRON – HF WASTEWATER TREAMENT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SIMULATION &amp; BENCH TESTING – Dec 2021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Siva Kumar </a:t>
            </a:r>
            <a:r>
              <a:rPr lang="en-SG" sz="3200" b="1">
                <a:solidFill>
                  <a:schemeClr val="bg1"/>
                </a:solidFill>
                <a:latin typeface="Arial Nova Cond" panose="020B0506020202020204" pitchFamily="34" charset="0"/>
              </a:rPr>
              <a:t>Kota/Chun Yew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Hiep Le/Sankar </a:t>
            </a:r>
          </a:p>
          <a:p>
            <a:pPr marL="135464" indent="0" algn="ctr">
              <a:buNone/>
            </a:pPr>
            <a:endParaRPr lang="en-SG" sz="3200" b="1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C9CF9D-BC62-4250-8F70-2DCBF4E4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46" y="2034283"/>
            <a:ext cx="4951336" cy="11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3453875"/>
          <a:ext cx="11112500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9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654809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8,233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10.64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11.76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10.43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5,867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6,526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2,139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385915"/>
          <a:ext cx="11112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Chemicals dosage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20.8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74.2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 ppm lime + 5,000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430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6,000 ppm lime + 6,000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496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04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212723" y="3686175"/>
          <a:ext cx="11766552" cy="2808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396943"/>
          <a:ext cx="111125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Chemical's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56.9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226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71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 : XRD analysis of CaF2 sludge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5170589" y="5663672"/>
            <a:ext cx="6818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Synthetic combined reject solution with added lime at 7500 PPM</a:t>
            </a:r>
            <a:endParaRPr lang="en-SG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4341-B852-4831-AE24-CC63B03E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73" y="1726749"/>
            <a:ext cx="9916060" cy="37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4: Preparation of Synthetic HFW+NH4F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229453" y="1316548"/>
          <a:ext cx="5201735" cy="2100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82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929914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/>
        </p:nvGraphicFramePr>
        <p:xfrm>
          <a:off x="314961" y="3519024"/>
          <a:ext cx="7030720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4360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913654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8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4: Anti-</a:t>
            </a:r>
            <a:r>
              <a:rPr lang="en-US" dirty="0" err="1"/>
              <a:t>scalant</a:t>
            </a:r>
            <a:r>
              <a:rPr lang="en-US" dirty="0"/>
              <a:t>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/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AS2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AS3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AS4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AS4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054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4: Result of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/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35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Preparation of Synthetic Combined NF RO Reject Solution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/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160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Jar testing of Synthetic Combined NF RO Reject (without pH adjustment)– Testing 4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2519683" y="3429000"/>
          <a:ext cx="7152632" cy="257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9.68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1941 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7256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974.7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3889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7.51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1290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Chemical's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2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Preparation of Synthetic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/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22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5: Results of N</a:t>
            </a:r>
            <a:r>
              <a:rPr lang="en-SG" dirty="0"/>
              <a:t>F filtration of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/>
        </p:nvGraphicFramePr>
        <p:xfrm>
          <a:off x="1510617" y="1464768"/>
          <a:ext cx="7142898" cy="3986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85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Preparation of Synthetic Combined NF RO Reject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/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6,375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24.99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EBF-F477-4AC7-9976-622AF33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DCFB0-FE33-4917-981C-ECA611B485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04CD-F850-484D-89DA-F5D081275A26}"/>
              </a:ext>
            </a:extLst>
          </p:cNvPr>
          <p:cNvSpPr txBox="1"/>
          <p:nvPr/>
        </p:nvSpPr>
        <p:spPr>
          <a:xfrm flipH="1">
            <a:off x="931543" y="1104900"/>
            <a:ext cx="9479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Following conclusions are made based on several RO/NF projections, bench scale testing and PHREEQC models</a:t>
            </a:r>
          </a:p>
          <a:p>
            <a:pPr algn="just"/>
            <a:endParaRPr lang="en-SG" dirty="0"/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UF, NF and SWRO will be sufficient for generating required water quality for cooling tower and local scrubbers. Recovery ratio between 55-60%.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Lower pH will be helpful to get higher membrane rejections. No scaling issues with lower Ph. Conventional membranes can be used for pH between 2-12, specialty membranes may be required for lower Ph.</a:t>
            </a:r>
            <a:endParaRPr lang="en-SG" dirty="0">
              <a:solidFill>
                <a:srgbClr val="FF000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Mixed/NF +SWRO reject for removal of Fluoride (by coagulation, flocculation, clarification, sedimentation, filter press) looks a suitable configuration.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Lime and CaCl2 combination or higher amount of lime will be enough for the removal of fluoride to meet the discharge water quality. 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Sludge will contain more than 80% of CaF2. if in case phosphates are higher, then sludge quality will differ. </a:t>
            </a:r>
            <a:r>
              <a:rPr lang="en-US" sz="1800" dirty="0"/>
              <a:t>XRD results shows the major peak is CaF2.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SG" dirty="0"/>
              <a:t>NF will be having tolerance to the organics. Experiments are on going to validate the % IPA rejections.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Optimization of chemical dosage/conditions can be done during detailed engineering design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0743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0312-25CC-4845-AC98-9D7AA68A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67ED6-2E65-448C-95D6-EDF9A307D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72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68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7000/7500/8000 mg/L of Ca(OH)2 and rapid mix for 30s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Slow mix for 30 min, measure pH every 10 min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SNF polymer (anionic) in each jar and further slower mix (30 rpm) for 30 min. Measure pH every 20 min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XRD analysis. Meanwhile, dissolve a pre-determined amount of collected sludge in acid and send for analysis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0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BBC8-B7E6-4A87-BB24-288BDD4E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" y="1743740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656070-729E-492C-8E6F-28F93DED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3740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with added lime at different dosages (7000, 7500, 8000 ppm)</a:t>
            </a:r>
            <a:endParaRPr lang="en-SG" dirty="0"/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FA882-996D-4801-8AC9-02CFE15A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7" y="1743740"/>
            <a:ext cx="36576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934 SH). Precipitates clumped and settled after the addition of flocculant.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776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8.97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24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63833F-023F-47FB-A3AD-F723CEEE3C6C}"/>
              </a:ext>
            </a:extLst>
          </p:cNvPr>
          <p:cNvGraphicFramePr/>
          <p:nvPr/>
        </p:nvGraphicFramePr>
        <p:xfrm>
          <a:off x="2032000" y="1562987"/>
          <a:ext cx="8128000" cy="490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465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1605279" y="3429000"/>
          <a:ext cx="10383554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03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3115963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77803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781100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2,324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2,338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3,115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28206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86019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3005144" y="1400624"/>
          <a:ext cx="73707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1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270764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1860715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2416344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Lime dosage (ppm)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8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39023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Synthetic combined reject solution in different jars, with added different chemicals. Jar 1 from the left most to jar 4 in right most.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3902350"/>
            <a:ext cx="386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of settling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39023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 of settling</a:t>
            </a:r>
            <a:endParaRPr lang="en-SG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D776605-15AB-4C46-A356-4217C30A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" y="2004029"/>
            <a:ext cx="4021763" cy="1828800"/>
          </a:xfrm>
          <a:prstGeom prst="rect">
            <a:avLst/>
          </a:prstGeom>
        </p:spPr>
      </p:pic>
      <p:pic>
        <p:nvPicPr>
          <p:cNvPr id="8" name="Picture 7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7FA023B5-B3B8-472C-9B9E-408970A1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9" y="2004029"/>
            <a:ext cx="4018138" cy="18288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5030C9A-0F82-4CD1-9D73-D1170E0B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23" y="2004029"/>
            <a:ext cx="397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 )–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3470" y="1808522"/>
          <a:ext cx="10454565" cy="20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4140517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454535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262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41238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12.70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2.38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925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 (lime) and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704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418485"/>
          <a:ext cx="10454564" cy="220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Polymer used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12.56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12.67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6.48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973529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08DE924C-44E3-4504-A1EA-C7820CB2B0B1}"/>
</file>

<file path=customXml/itemProps2.xml><?xml version="1.0" encoding="utf-8"?>
<ds:datastoreItem xmlns:ds="http://schemas.openxmlformats.org/officeDocument/2006/customXml" ds:itemID="{406EE432-2280-43B1-8540-9287298C7779}"/>
</file>

<file path=customXml/itemProps3.xml><?xml version="1.0" encoding="utf-8"?>
<ds:datastoreItem xmlns:ds="http://schemas.openxmlformats.org/officeDocument/2006/customXml" ds:itemID="{794362D0-0716-4A7E-AADC-609D061BDAF2}"/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2266</Words>
  <Application>Microsoft Office PowerPoint</Application>
  <PresentationFormat>Widescreen</PresentationFormat>
  <Paragraphs>902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 Cond</vt:lpstr>
      <vt:lpstr>Calibri</vt:lpstr>
      <vt:lpstr>IBM Plex Sans</vt:lpstr>
      <vt:lpstr>IBM Plex Sans Light</vt:lpstr>
      <vt:lpstr>Merriweather</vt:lpstr>
      <vt:lpstr>Surrey template</vt:lpstr>
      <vt:lpstr>PowerPoint Presentation</vt:lpstr>
      <vt:lpstr>Action item 3: Preparation of Synthetic Combined NF RO Reject Solution (with pH adjustment) </vt:lpstr>
      <vt:lpstr>Jar testing Procedure</vt:lpstr>
      <vt:lpstr>Action item 3: Jar testing of Synthetic Combined NF RO Reject (with pH adjustment) – Testing 1  </vt:lpstr>
      <vt:lpstr>Action item 3: Jar testing of Synthetic Combined NF RO Reject (with pH adjustment) – Testing 1  </vt:lpstr>
      <vt:lpstr>Jar testing of Synthetic Combined NF RO Reject </vt:lpstr>
      <vt:lpstr>Jar testing of Synthetic Combined NF RO Reject (with pH adjustment) – Testing 1  </vt:lpstr>
      <vt:lpstr>Action item 3: Jar testing of Synthetic Combined NF RO Reject (with pH adjustment) – Testing 2  </vt:lpstr>
      <vt:lpstr>Action item 3: Jar testing of Synthetic Combined NF RO Reject (with pH adjustment )– Testing 2  </vt:lpstr>
      <vt:lpstr>Action item 3: Jar testing of Synthetic Combined NF RO Reject (with pH adjustment) – Testing 2 </vt:lpstr>
      <vt:lpstr>Action item 3: Jar testing of Synthetic Combined NF RO Reject (with pH adjustment) – Testing 3 </vt:lpstr>
      <vt:lpstr>Action item 3 : XRD analysis of CaF2 sludge </vt:lpstr>
      <vt:lpstr>Action item 4: Preparation of Synthetic HFW+NH4F Solution (with pH adjustment) </vt:lpstr>
      <vt:lpstr>Action item 4: Anti-scalant compatibility test - NF filtration of HFW+NH4F with IPA (with pH adjustment) </vt:lpstr>
      <vt:lpstr>Action item 4: Result of NF filtration of HFW+NH4F with IPA (with pH adjustment) </vt:lpstr>
      <vt:lpstr>Action item 5: Preparation of Synthetic Combined NF RO Reject Solution (without pH adjustment) </vt:lpstr>
      <vt:lpstr>Action item 5: Jar testing of Synthetic Combined NF RO Reject (without pH adjustment)– Testing 4 </vt:lpstr>
      <vt:lpstr>Action item 5: Preparation of Synthetic HFW+NH4F with IPA (without pH adjustment) </vt:lpstr>
      <vt:lpstr>Action item 5: Results of NF filtration of HFW+NH4F with IPA (without pH adjustment) </vt:lpstr>
      <vt:lpstr>Conclusions</vt:lpstr>
      <vt:lpstr>Back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siva@gradiant.com</dc:creator>
  <cp:lastModifiedBy>Siva Kumar Kota</cp:lastModifiedBy>
  <cp:revision>58</cp:revision>
  <dcterms:created xsi:type="dcterms:W3CDTF">2021-11-22T08:40:14Z</dcterms:created>
  <dcterms:modified xsi:type="dcterms:W3CDTF">2021-12-07T08:04:19Z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107800.000000000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